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Ubuntu"/>
      <p:regular r:id="rId35"/>
      <p:bold r:id="rId36"/>
      <p:italic r:id="rId37"/>
      <p:boldItalic r:id="rId38"/>
    </p:embeddedFont>
    <p:embeddedFont>
      <p:font typeface="Spectral"/>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pectral-bold.fntdata"/><Relationship Id="rId20" Type="http://schemas.openxmlformats.org/officeDocument/2006/relationships/slide" Target="slides/slide15.xml"/><Relationship Id="rId42" Type="http://schemas.openxmlformats.org/officeDocument/2006/relationships/font" Target="fonts/Spectral-boldItalic.fntdata"/><Relationship Id="rId41" Type="http://schemas.openxmlformats.org/officeDocument/2006/relationships/font" Target="fonts/Spectral-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Ubuntu-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Ubuntu-italic.fntdata"/><Relationship Id="rId14" Type="http://schemas.openxmlformats.org/officeDocument/2006/relationships/slide" Target="slides/slide9.xml"/><Relationship Id="rId36" Type="http://schemas.openxmlformats.org/officeDocument/2006/relationships/font" Target="fonts/Ubuntu-bold.fntdata"/><Relationship Id="rId17" Type="http://schemas.openxmlformats.org/officeDocument/2006/relationships/slide" Target="slides/slide12.xml"/><Relationship Id="rId39" Type="http://schemas.openxmlformats.org/officeDocument/2006/relationships/font" Target="fonts/Spectral-regular.fntdata"/><Relationship Id="rId16" Type="http://schemas.openxmlformats.org/officeDocument/2006/relationships/slide" Target="slides/slide11.xml"/><Relationship Id="rId38" Type="http://schemas.openxmlformats.org/officeDocument/2006/relationships/font" Target="fonts/Ubuntu-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A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esearchgraph.org/wp-content/uploads/nci.html"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DOIs can be expressed as a number  or in a web resolvable form.</a:t>
            </a:r>
            <a:endParaRPr/>
          </a:p>
        </p:txBody>
      </p:sp>
      <p:sp>
        <p:nvSpPr>
          <p:cNvPr id="232" name="Google Shape;23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cf2e5c28b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cf2e5c28b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DOIs are quoted in citations as this APA style example shows</a:t>
            </a:r>
            <a:endParaRPr>
              <a:solidFill>
                <a:srgbClr val="000000"/>
              </a:solidFill>
            </a:endParaRPr>
          </a:p>
          <a:p>
            <a:pPr indent="0" lvl="0" marL="0" rtl="0" algn="l">
              <a:spcBef>
                <a:spcPts val="0"/>
              </a:spcBef>
              <a:spcAft>
                <a:spcPts val="0"/>
              </a:spcAft>
              <a:buNone/>
            </a:pPr>
            <a:r>
              <a:rPr lang="en-AU">
                <a:solidFill>
                  <a:srgbClr val="000000"/>
                </a:solidFill>
              </a:rPr>
              <a:t> </a:t>
            </a:r>
            <a:endParaRPr>
              <a:solidFill>
                <a:srgbClr val="000000"/>
              </a:solidFill>
            </a:endParaRPr>
          </a:p>
          <a:p>
            <a:pPr indent="0" lvl="0" marL="0" rtl="0" algn="l">
              <a:spcBef>
                <a:spcPts val="0"/>
              </a:spcBef>
              <a:spcAft>
                <a:spcPts val="0"/>
              </a:spcAft>
              <a:buNone/>
            </a:pPr>
            <a:r>
              <a:rPr lang="en-AU">
                <a:solidFill>
                  <a:srgbClr val="000000"/>
                </a:solidFill>
              </a:rPr>
              <a:t>DOIs evolved from the publishing industry to persistently identify online content, specifically scholarly journal articles. </a:t>
            </a:r>
            <a:endParaRPr>
              <a:solidFill>
                <a:srgbClr val="000000"/>
              </a:solidFill>
            </a:endParaRPr>
          </a:p>
          <a:p>
            <a:pPr indent="0" lvl="0" marL="0" rtl="0" algn="l">
              <a:spcBef>
                <a:spcPts val="0"/>
              </a:spcBef>
              <a:spcAft>
                <a:spcPts val="0"/>
              </a:spcAft>
              <a:buNone/>
            </a:pPr>
            <a:r>
              <a:rPr lang="en-AU">
                <a:solidFill>
                  <a:srgbClr val="000000"/>
                </a:solidFill>
              </a:rPr>
              <a:t> </a:t>
            </a:r>
            <a:endParaRPr>
              <a:solidFill>
                <a:srgbClr val="000000"/>
              </a:solidFill>
            </a:endParaRPr>
          </a:p>
          <a:p>
            <a:pPr indent="0" lvl="0" marL="0" rtl="0" algn="l">
              <a:spcBef>
                <a:spcPts val="0"/>
              </a:spcBef>
              <a:spcAft>
                <a:spcPts val="0"/>
              </a:spcAft>
              <a:buNone/>
            </a:pPr>
            <a:r>
              <a:rPr lang="en-AU">
                <a:solidFill>
                  <a:srgbClr val="000000"/>
                </a:solidFill>
              </a:rPr>
              <a:t>DOIs are an international standard (ISO 26324) and they are distinguished from other PIDs in two aspects:</a:t>
            </a:r>
            <a:endParaRPr>
              <a:solidFill>
                <a:srgbClr val="000000"/>
              </a:solidFill>
            </a:endParaRPr>
          </a:p>
          <a:p>
            <a:pPr indent="-228600" lvl="0" marL="457200" rtl="0" algn="l">
              <a:lnSpc>
                <a:spcPct val="115000"/>
              </a:lnSpc>
              <a:spcBef>
                <a:spcPts val="0"/>
              </a:spcBef>
              <a:spcAft>
                <a:spcPts val="0"/>
              </a:spcAft>
              <a:buNone/>
            </a:pPr>
            <a:r>
              <a:rPr lang="en-AU">
                <a:solidFill>
                  <a:srgbClr val="000000"/>
                </a:solidFill>
              </a:rPr>
              <a:t>●      The system is governed by the International DOI Foundation and the minting ( which is another word for issuing) of DOIs can only be done by a DOI Registration Agency;</a:t>
            </a:r>
            <a:endParaRPr>
              <a:solidFill>
                <a:srgbClr val="000000"/>
              </a:solidFill>
            </a:endParaRPr>
          </a:p>
          <a:p>
            <a:pPr indent="-228600" lvl="0" marL="457200" rtl="0" algn="l">
              <a:lnSpc>
                <a:spcPct val="115000"/>
              </a:lnSpc>
              <a:spcBef>
                <a:spcPts val="0"/>
              </a:spcBef>
              <a:spcAft>
                <a:spcPts val="0"/>
              </a:spcAft>
              <a:buNone/>
            </a:pPr>
            <a:r>
              <a:rPr lang="en-AU">
                <a:solidFill>
                  <a:srgbClr val="000000"/>
                </a:solidFill>
              </a:rPr>
              <a:t>●      A minimal amount of metadata is required to mint a DOI like author, title, publisher, date and URL</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240" name="Google Shape;240;g5cf2e5c28b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cf2e5c28b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cf2e5c28b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[ask audience] I mentioned that DOIs are routinely assigned to scholarly publications, what else can they be the assigned to?</a:t>
            </a:r>
            <a:endParaRPr>
              <a:solidFill>
                <a:srgbClr val="000000"/>
              </a:solidFill>
            </a:endParaRPr>
          </a:p>
          <a:p>
            <a:pPr indent="0" lvl="0" marL="0" rtl="0" algn="l">
              <a:spcBef>
                <a:spcPts val="0"/>
              </a:spcBef>
              <a:spcAft>
                <a:spcPts val="0"/>
              </a:spcAft>
              <a:buNone/>
            </a:pPr>
            <a:r>
              <a:rPr lang="en-AU">
                <a:solidFill>
                  <a:srgbClr val="000000"/>
                </a:solidFill>
              </a:rPr>
              <a:t> </a:t>
            </a:r>
            <a:endParaRPr>
              <a:solidFill>
                <a:srgbClr val="000000"/>
              </a:solidFill>
            </a:endParaRPr>
          </a:p>
          <a:p>
            <a:pPr indent="0" lvl="0" marL="0" rtl="0" algn="l">
              <a:spcBef>
                <a:spcPts val="0"/>
              </a:spcBef>
              <a:spcAft>
                <a:spcPts val="0"/>
              </a:spcAft>
              <a:buNone/>
            </a:pPr>
            <a:r>
              <a:rPr lang="en-AU">
                <a:solidFill>
                  <a:srgbClr val="000000"/>
                </a:solidFill>
              </a:rPr>
              <a:t>Answer: a wide range of scholarly publications and research objects including journal articles and book chapters; research datasets, software; and grey literature like conference papers, theses and reports, videos, physical samples, events and yes, blog posts (as this example shows).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AU">
                <a:solidFill>
                  <a:srgbClr val="000000"/>
                </a:solidFill>
              </a:rPr>
              <a:t>DOIs are issued by a publisher - for example, when a journal article is published - and by repositories - for example when a dataset is published to a repository. </a:t>
            </a:r>
            <a:endParaRPr>
              <a:solidFill>
                <a:srgbClr val="000000"/>
              </a:solidFill>
            </a:endParaRPr>
          </a:p>
          <a:p>
            <a:pPr indent="0" lvl="0" marL="0" rtl="0" algn="l">
              <a:spcBef>
                <a:spcPts val="0"/>
              </a:spcBef>
              <a:spcAft>
                <a:spcPts val="0"/>
              </a:spcAft>
              <a:buNone/>
            </a:pPr>
            <a:r>
              <a:t/>
            </a:r>
            <a:endParaRPr/>
          </a:p>
        </p:txBody>
      </p:sp>
      <p:sp>
        <p:nvSpPr>
          <p:cNvPr id="247" name="Google Shape;247;g5cf2e5c28b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cf2e5c28b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cf2e5c28b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How do you think DOIs could help you as a researcher?</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AU">
                <a:solidFill>
                  <a:srgbClr val="000000"/>
                </a:solidFill>
              </a:rPr>
              <a:t>Answer:</a:t>
            </a:r>
            <a:endParaRPr>
              <a:solidFill>
                <a:srgbClr val="000000"/>
              </a:solidFill>
            </a:endParaRPr>
          </a:p>
          <a:p>
            <a:pPr indent="-228600" lvl="0" marL="457200" rtl="0" algn="l">
              <a:lnSpc>
                <a:spcPct val="115000"/>
              </a:lnSpc>
              <a:spcBef>
                <a:spcPts val="0"/>
              </a:spcBef>
              <a:spcAft>
                <a:spcPts val="0"/>
              </a:spcAft>
              <a:buNone/>
            </a:pPr>
            <a:r>
              <a:rPr lang="en-AU">
                <a:solidFill>
                  <a:srgbClr val="000000"/>
                </a:solidFill>
              </a:rPr>
              <a:t>●      Improves visibility of your research: easier to link to; can confidently be cited</a:t>
            </a:r>
            <a:endParaRPr>
              <a:solidFill>
                <a:srgbClr val="000000"/>
              </a:solidFill>
            </a:endParaRPr>
          </a:p>
          <a:p>
            <a:pPr indent="-228600" lvl="0" marL="457200" rtl="0" algn="l">
              <a:lnSpc>
                <a:spcPct val="115000"/>
              </a:lnSpc>
              <a:spcBef>
                <a:spcPts val="0"/>
              </a:spcBef>
              <a:spcAft>
                <a:spcPts val="0"/>
              </a:spcAft>
              <a:buNone/>
            </a:pPr>
            <a:r>
              <a:rPr lang="en-AU">
                <a:solidFill>
                  <a:srgbClr val="000000"/>
                </a:solidFill>
              </a:rPr>
              <a:t>●      Facilitates access to your research: people can click on the link to open your publication, report or dataset</a:t>
            </a:r>
            <a:endParaRPr>
              <a:solidFill>
                <a:srgbClr val="000000"/>
              </a:solidFill>
            </a:endParaRPr>
          </a:p>
          <a:p>
            <a:pPr indent="-228600" lvl="0" marL="457200" rtl="0" algn="l">
              <a:lnSpc>
                <a:spcPct val="115000"/>
              </a:lnSpc>
              <a:spcBef>
                <a:spcPts val="0"/>
              </a:spcBef>
              <a:spcAft>
                <a:spcPts val="0"/>
              </a:spcAft>
              <a:buNone/>
            </a:pPr>
            <a:r>
              <a:rPr lang="en-AU">
                <a:solidFill>
                  <a:srgbClr val="000000"/>
                </a:solidFill>
              </a:rPr>
              <a:t>●      Enables better metrics for your research: DOIs are much easier to track by citation algorithms then a non-DOI citation.</a:t>
            </a:r>
            <a:endParaRPr>
              <a:solidFill>
                <a:srgbClr val="000000"/>
              </a:solidFill>
            </a:endParaRPr>
          </a:p>
          <a:p>
            <a:pPr indent="-228600" lvl="0" marL="457200" rtl="0" algn="l">
              <a:lnSpc>
                <a:spcPct val="115000"/>
              </a:lnSpc>
              <a:spcBef>
                <a:spcPts val="0"/>
              </a:spcBef>
              <a:spcAft>
                <a:spcPts val="0"/>
              </a:spcAft>
              <a:buNone/>
            </a:pPr>
            <a:r>
              <a:rPr lang="en-AU">
                <a:solidFill>
                  <a:srgbClr val="000000"/>
                </a:solidFill>
              </a:rPr>
              <a:t>●      Enables nice linking between research objects especially publications and data (an increasing requirement of journal publishers [show example from Nature and PLOS]) and also research (DOIs) and the researchers who publish the research (ORCIDs).</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254" name="Google Shape;254;g5cf2e5c28b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cf2e5c28b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cf2e5c28b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How a DOI redirects to a landing page + scholarly publication with DOI that links to data via data DOI</a:t>
            </a:r>
            <a:endParaRPr>
              <a:solidFill>
                <a:srgbClr val="000000"/>
              </a:solidFill>
            </a:endParaRPr>
          </a:p>
          <a:p>
            <a:pPr indent="0" lvl="0" marL="0" rtl="0" algn="l">
              <a:spcBef>
                <a:spcPts val="0"/>
              </a:spcBef>
              <a:spcAft>
                <a:spcPts val="0"/>
              </a:spcAft>
              <a:buNone/>
            </a:pPr>
            <a:r>
              <a:t/>
            </a:r>
            <a:endParaRPr/>
          </a:p>
        </p:txBody>
      </p:sp>
      <p:sp>
        <p:nvSpPr>
          <p:cNvPr id="262" name="Google Shape;262;g5cf2e5c28b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cf2e5c28b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cf2e5c28b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I mentioned that DOIs are only issued by DOI Registration Agencies. </a:t>
            </a:r>
            <a:endParaRPr>
              <a:solidFill>
                <a:srgbClr val="000000"/>
              </a:solidFill>
            </a:endParaRPr>
          </a:p>
          <a:p>
            <a:pPr indent="0" lvl="0" marL="0" rtl="0" algn="l">
              <a:spcBef>
                <a:spcPts val="0"/>
              </a:spcBef>
              <a:spcAft>
                <a:spcPts val="0"/>
              </a:spcAft>
              <a:buNone/>
            </a:pPr>
            <a:r>
              <a:rPr lang="en-AU">
                <a:solidFill>
                  <a:srgbClr val="000000"/>
                </a:solidFill>
              </a:rPr>
              <a:t>For publications, the DOI RA is CrossRef and for datasets and grey literature the DOI RA is DataCite.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AU">
                <a:solidFill>
                  <a:srgbClr val="000000"/>
                </a:solidFill>
              </a:rPr>
              <a:t>Universities and other research institutions become members of the RA or it’s agency and begin minting DOIs for research objects that are held in their institutions. Repositories do the same.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AU">
                <a:solidFill>
                  <a:srgbClr val="000000"/>
                </a:solidFill>
              </a:rPr>
              <a:t>Publishers also routinely issue DOIs for journal articles as a standard part of the manuscript publication process. So to get a DOI you need to either get one from your publisher or your institution (library or IT usually) or the repository to which you deposit your dataset or other scholarly material. In Australia, ANDS acts as a registration agency for DataCite and institutions can use the service to mint DOIs at no charge for research data, software and grey literature as per the DataCite DOI guidelines.</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271" name="Google Shape;271;g5cf2e5c28b_0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cf2e5c28b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cf2e5c28b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Time to get your hands dirty with DOIs!</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AU">
                <a:solidFill>
                  <a:srgbClr val="000000"/>
                </a:solidFill>
              </a:rPr>
              <a:t>Have a go at this exercise…..</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AU">
                <a:solidFill>
                  <a:srgbClr val="000000"/>
                </a:solidFill>
              </a:rPr>
              <a:t>\</a:t>
            </a:r>
            <a:endParaRPr>
              <a:solidFill>
                <a:srgbClr val="000000"/>
              </a:solidFill>
            </a:endParaRPr>
          </a:p>
          <a:p>
            <a:pPr indent="0" lvl="0" marL="0" rtl="0" algn="l">
              <a:spcBef>
                <a:spcPts val="0"/>
              </a:spcBef>
              <a:spcAft>
                <a:spcPts val="0"/>
              </a:spcAft>
              <a:buNone/>
            </a:pPr>
            <a:r>
              <a:t/>
            </a:r>
            <a:endParaRPr/>
          </a:p>
        </p:txBody>
      </p:sp>
      <p:sp>
        <p:nvSpPr>
          <p:cNvPr id="279" name="Google Shape;279;g5cf2e5c28b_0_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cf2e5c28b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cf2e5c28b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We’ve looked at persistent identifiers - what they are, how they are used in research, plus we’ve examined DOIs and why you might want DOIs to be assigned to your research. </a:t>
            </a:r>
            <a:endParaRPr>
              <a:solidFill>
                <a:srgbClr val="000000"/>
              </a:solidFill>
            </a:endParaRPr>
          </a:p>
          <a:p>
            <a:pPr indent="0" lvl="0" marL="0" rtl="0" algn="l">
              <a:spcBef>
                <a:spcPts val="0"/>
              </a:spcBef>
              <a:spcAft>
                <a:spcPts val="0"/>
              </a:spcAft>
              <a:buNone/>
            </a:pPr>
            <a:r>
              <a:rPr lang="en-AU">
                <a:solidFill>
                  <a:srgbClr val="000000"/>
                </a:solidFill>
              </a:rPr>
              <a:t>In this next section, we’re going to look at PIDs for people, specifically, for researchers.</a:t>
            </a:r>
            <a:endParaRPr>
              <a:solidFill>
                <a:srgbClr val="000000"/>
              </a:solidFill>
            </a:endParaRPr>
          </a:p>
          <a:p>
            <a:pPr indent="0" lvl="0" marL="0" rtl="0" algn="l">
              <a:spcBef>
                <a:spcPts val="0"/>
              </a:spcBef>
              <a:spcAft>
                <a:spcPts val="0"/>
              </a:spcAft>
              <a:buNone/>
            </a:pPr>
            <a:r>
              <a:rPr lang="en-AU">
                <a:solidFill>
                  <a:srgbClr val="000000"/>
                </a:solidFill>
              </a:rPr>
              <a:t> </a:t>
            </a:r>
            <a:endParaRPr>
              <a:solidFill>
                <a:srgbClr val="000000"/>
              </a:solidFill>
            </a:endParaRPr>
          </a:p>
          <a:p>
            <a:pPr indent="0" lvl="0" marL="0" rtl="0" algn="l">
              <a:spcBef>
                <a:spcPts val="0"/>
              </a:spcBef>
              <a:spcAft>
                <a:spcPts val="0"/>
              </a:spcAft>
              <a:buNone/>
            </a:pPr>
            <a:r>
              <a:rPr lang="en-AU">
                <a:solidFill>
                  <a:srgbClr val="000000"/>
                </a:solidFill>
              </a:rPr>
              <a:t>[ask audience] What do you think is the most common surname in Sydney?</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288" name="Google Shape;288;g5cf2e5c28b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cf2e5c28b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cf2e5c28b_0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Answer: Smith, but strong trend toward Nguyen. Hundreds of thousands of Australians have the same surname.</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296" name="Google Shape;296;g5cf2e5c28b_0_1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cf2e5c28b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cf2e5c28b_0_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Common names are a real problem, especially in the scholarly world and particularly in China </a:t>
            </a:r>
            <a:endParaRPr>
              <a:solidFill>
                <a:srgbClr val="000000"/>
              </a:solidFill>
            </a:endParaRPr>
          </a:p>
          <a:p>
            <a:pPr indent="0" lvl="0" marL="0" rtl="0" algn="l">
              <a:spcBef>
                <a:spcPts val="0"/>
              </a:spcBef>
              <a:spcAft>
                <a:spcPts val="0"/>
              </a:spcAft>
              <a:buNone/>
            </a:pPr>
            <a:r>
              <a:t/>
            </a:r>
            <a:endParaRPr/>
          </a:p>
        </p:txBody>
      </p:sp>
      <p:sp>
        <p:nvSpPr>
          <p:cNvPr id="305" name="Google Shape;305;g5cf2e5c28b_0_1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[ask audience] What is an identifier? What are examples of identifiers?</a:t>
            </a:r>
            <a:endParaRPr>
              <a:solidFill>
                <a:srgbClr val="000000"/>
              </a:solidFill>
            </a:endParaRPr>
          </a:p>
          <a:p>
            <a:pPr indent="0" lvl="0" marL="0" rtl="0" algn="l">
              <a:spcBef>
                <a:spcPts val="0"/>
              </a:spcBef>
              <a:spcAft>
                <a:spcPts val="0"/>
              </a:spcAft>
              <a:buNone/>
            </a:pPr>
            <a:r>
              <a:rPr lang="en-AU">
                <a:solidFill>
                  <a:srgbClr val="000000"/>
                </a:solidFill>
              </a:rPr>
              <a:t> </a:t>
            </a:r>
            <a:endParaRPr>
              <a:solidFill>
                <a:srgbClr val="000000"/>
              </a:solidFill>
            </a:endParaRPr>
          </a:p>
          <a:p>
            <a:pPr indent="0" lvl="0" marL="0" rtl="0" algn="l">
              <a:spcBef>
                <a:spcPts val="0"/>
              </a:spcBef>
              <a:spcAft>
                <a:spcPts val="0"/>
              </a:spcAft>
              <a:buNone/>
            </a:pPr>
            <a:r>
              <a:rPr lang="en-AU">
                <a:solidFill>
                  <a:srgbClr val="000000"/>
                </a:solidFill>
              </a:rPr>
              <a:t>Answer: </a:t>
            </a:r>
            <a:endParaRPr>
              <a:solidFill>
                <a:srgbClr val="000000"/>
              </a:solidFill>
            </a:endParaRPr>
          </a:p>
          <a:p>
            <a:pPr indent="0" lvl="0" marL="0" rtl="0" algn="l">
              <a:spcBef>
                <a:spcPts val="0"/>
              </a:spcBef>
              <a:spcAft>
                <a:spcPts val="0"/>
              </a:spcAft>
              <a:buNone/>
            </a:pPr>
            <a:r>
              <a:rPr lang="en-AU">
                <a:solidFill>
                  <a:srgbClr val="000000"/>
                </a:solidFill>
              </a:rPr>
              <a:t>An identifier is - a label that is applied to a person, an object or a class of objects. </a:t>
            </a:r>
            <a:endParaRPr>
              <a:solidFill>
                <a:srgbClr val="000000"/>
              </a:solidFill>
            </a:endParaRPr>
          </a:p>
          <a:p>
            <a:pPr indent="0" lvl="0" marL="0" rtl="0" algn="l">
              <a:spcBef>
                <a:spcPts val="0"/>
              </a:spcBef>
              <a:spcAft>
                <a:spcPts val="0"/>
              </a:spcAft>
              <a:buNone/>
            </a:pPr>
            <a:r>
              <a:rPr lang="en-AU">
                <a:solidFill>
                  <a:srgbClr val="000000"/>
                </a:solidFill>
              </a:rPr>
              <a:t>Examples of identifiers are personal names, tax file numbers, credit card numbers etc.</a:t>
            </a:r>
            <a:endParaRPr>
              <a:solidFill>
                <a:srgbClr val="000000"/>
              </a:solidFill>
            </a:endParaRPr>
          </a:p>
          <a:p>
            <a:pPr indent="0" lvl="0" marL="0" rtl="0" algn="l">
              <a:spcBef>
                <a:spcPts val="0"/>
              </a:spcBef>
              <a:spcAft>
                <a:spcPts val="0"/>
              </a:spcAft>
              <a:buNone/>
            </a:pPr>
            <a:r>
              <a:rPr lang="en-AU">
                <a:solidFill>
                  <a:srgbClr val="000000"/>
                </a:solidFill>
              </a:rPr>
              <a:t> </a:t>
            </a:r>
            <a:endParaRPr>
              <a:solidFill>
                <a:srgbClr val="000000"/>
              </a:solidFill>
            </a:endParaRPr>
          </a:p>
          <a:p>
            <a:pPr indent="0" lvl="0" marL="0" rtl="0" algn="l">
              <a:spcBef>
                <a:spcPts val="0"/>
              </a:spcBef>
              <a:spcAft>
                <a:spcPts val="0"/>
              </a:spcAft>
              <a:buNone/>
            </a:pPr>
            <a:r>
              <a:rPr lang="en-AU">
                <a:solidFill>
                  <a:srgbClr val="000000"/>
                </a:solidFill>
              </a:rPr>
              <a:t>An identifier can be made up of numbers, letters, symbols or a combination of these. They provide a means of naming a person, object or a class of objects so that someone who reads or sees the identifier can work out what it refers to.</a:t>
            </a:r>
            <a:endParaRPr>
              <a:solidFill>
                <a:srgbClr val="000000"/>
              </a:solidFill>
            </a:endParaRPr>
          </a:p>
          <a:p>
            <a:pPr indent="0" lvl="0" marL="0" rtl="0" algn="l">
              <a:spcBef>
                <a:spcPts val="0"/>
              </a:spcBef>
              <a:spcAft>
                <a:spcPts val="0"/>
              </a:spcAft>
              <a:buNone/>
            </a:pPr>
            <a:r>
              <a:rPr lang="en-AU">
                <a:solidFill>
                  <a:srgbClr val="000000"/>
                </a:solidFill>
              </a:rPr>
              <a:t> </a:t>
            </a:r>
            <a:endParaRPr>
              <a:solidFill>
                <a:srgbClr val="000000"/>
              </a:solidFill>
            </a:endParaRPr>
          </a:p>
          <a:p>
            <a:pPr indent="0" lvl="0" marL="0" rtl="0" algn="l">
              <a:spcBef>
                <a:spcPts val="0"/>
              </a:spcBef>
              <a:spcAft>
                <a:spcPts val="0"/>
              </a:spcAft>
              <a:buNone/>
            </a:pPr>
            <a:r>
              <a:rPr lang="en-AU">
                <a:solidFill>
                  <a:srgbClr val="000000"/>
                </a:solidFill>
              </a:rPr>
              <a:t>[ask audience] Is it possible to have two identifiers that are exactly the same?</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179" name="Google Shape;17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cf2e5c28b_0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cf2e5c28b_0_1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Other name problems include: names changes (divorce, marriage, deedpoll), name variations in scholarly literature (David Wright, D Wight, DA Wright) and misspellings (D Right). These problems can have a big impact on research: mainly, that the wrong person is attributed to the research.</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AU">
                <a:solidFill>
                  <a:srgbClr val="000000"/>
                </a:solidFill>
              </a:rPr>
              <a:t>How do we fix this problem? The answer is in assigning persistent identifier for people, specifically ORCID </a:t>
            </a:r>
            <a:endParaRPr>
              <a:solidFill>
                <a:srgbClr val="000000"/>
              </a:solidFill>
            </a:endParaRPr>
          </a:p>
          <a:p>
            <a:pPr indent="0" lvl="0" marL="0" rtl="0" algn="l">
              <a:spcBef>
                <a:spcPts val="0"/>
              </a:spcBef>
              <a:spcAft>
                <a:spcPts val="0"/>
              </a:spcAft>
              <a:buNone/>
            </a:pPr>
            <a:r>
              <a:t/>
            </a:r>
            <a:endParaRPr/>
          </a:p>
        </p:txBody>
      </p:sp>
      <p:sp>
        <p:nvSpPr>
          <p:cNvPr id="312" name="Google Shape;312;g5cf2e5c28b_0_1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cf2e5c28b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cf2e5c28b_0_2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ORCID stands for Open Researcher and Contributor Identifier. It is a unique, persistent identifier assigned to researchers to disambiguate one researcher from another. It groups all of your works under one online, resolvable web identifier ensuring you get correct attribution and credit for research </a:t>
            </a:r>
            <a:endParaRPr>
              <a:solidFill>
                <a:srgbClr val="000000"/>
              </a:solidFill>
            </a:endParaRPr>
          </a:p>
          <a:p>
            <a:pPr indent="0" lvl="0" marL="0" rtl="0" algn="l">
              <a:spcBef>
                <a:spcPts val="0"/>
              </a:spcBef>
              <a:spcAft>
                <a:spcPts val="0"/>
              </a:spcAft>
              <a:buNone/>
            </a:pPr>
            <a:r>
              <a:rPr lang="en-AU">
                <a:solidFill>
                  <a:srgbClr val="000000"/>
                </a:solidFill>
              </a:rPr>
              <a:t> </a:t>
            </a:r>
            <a:endParaRPr>
              <a:solidFill>
                <a:srgbClr val="000000"/>
              </a:solidFill>
            </a:endParaRPr>
          </a:p>
          <a:p>
            <a:pPr indent="0" lvl="0" marL="0" rtl="0" algn="l">
              <a:spcBef>
                <a:spcPts val="0"/>
              </a:spcBef>
              <a:spcAft>
                <a:spcPts val="0"/>
              </a:spcAft>
              <a:buNone/>
            </a:pPr>
            <a:r>
              <a:rPr lang="en-AU">
                <a:solidFill>
                  <a:srgbClr val="000000"/>
                </a:solidFill>
              </a:rPr>
              <a:t>[ask audience] Who has heard of ORCID? Who has an ORCID?</a:t>
            </a:r>
            <a:endParaRPr>
              <a:solidFill>
                <a:srgbClr val="000000"/>
              </a:solidFill>
            </a:endParaRPr>
          </a:p>
          <a:p>
            <a:pPr indent="0" lvl="0" marL="0" rtl="0" algn="l">
              <a:spcBef>
                <a:spcPts val="0"/>
              </a:spcBef>
              <a:spcAft>
                <a:spcPts val="0"/>
              </a:spcAft>
              <a:buNone/>
            </a:pPr>
            <a:r>
              <a:rPr lang="en-AU">
                <a:solidFill>
                  <a:srgbClr val="000000"/>
                </a:solidFill>
              </a:rPr>
              <a:t> </a:t>
            </a:r>
            <a:endParaRPr>
              <a:solidFill>
                <a:srgbClr val="000000"/>
              </a:solidFill>
            </a:endParaRPr>
          </a:p>
          <a:p>
            <a:pPr indent="0" lvl="0" marL="0" rtl="0" algn="l">
              <a:spcBef>
                <a:spcPts val="0"/>
              </a:spcBef>
              <a:spcAft>
                <a:spcPts val="0"/>
              </a:spcAft>
              <a:buNone/>
            </a:pPr>
            <a:r>
              <a:rPr lang="en-AU">
                <a:solidFill>
                  <a:srgbClr val="000000"/>
                </a:solidFill>
              </a:rPr>
              <a:t>Shortly we will be creating or updating ORCID records. But first, a little more background.</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320" name="Google Shape;320;g5cf2e5c28b_0_2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cf2e5c28b_0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cf2e5c28b_0_2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5cf2e5c28b_0_2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cf2e5c28b_0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cf2e5c28b_0_2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5cf2e5c28b_0_2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cf2e5c28b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cf2e5c28b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ORCID is free to join for researchers who simply sign up online. It only takes a few moments. Institutions can join ORCID for a small fee which enables them to interact with ORCID at a technical level (using the API).</a:t>
            </a:r>
            <a:endParaRPr>
              <a:solidFill>
                <a:srgbClr val="000000"/>
              </a:solidFill>
            </a:endParaRPr>
          </a:p>
          <a:p>
            <a:pPr indent="0" lvl="0" marL="0" rtl="0" algn="l">
              <a:spcBef>
                <a:spcPts val="0"/>
              </a:spcBef>
              <a:spcAft>
                <a:spcPts val="0"/>
              </a:spcAft>
              <a:buNone/>
            </a:pPr>
            <a:r>
              <a:rPr lang="en-AU">
                <a:solidFill>
                  <a:srgbClr val="000000"/>
                </a:solidFill>
              </a:rPr>
              <a:t> </a:t>
            </a:r>
            <a:endParaRPr>
              <a:solidFill>
                <a:srgbClr val="000000"/>
              </a:solidFill>
            </a:endParaRPr>
          </a:p>
          <a:p>
            <a:pPr indent="0" lvl="0" marL="0" rtl="0" algn="l">
              <a:spcBef>
                <a:spcPts val="0"/>
              </a:spcBef>
              <a:spcAft>
                <a:spcPts val="0"/>
              </a:spcAft>
              <a:buNone/>
            </a:pPr>
            <a:r>
              <a:rPr lang="en-AU">
                <a:solidFill>
                  <a:srgbClr val="000000"/>
                </a:solidFill>
              </a:rPr>
              <a:t>In Australia, we have an ORCID consortium of 40 institutional members including 36 universities, CSIRO, the Heart Foundation and our two major funders, ARC and NHMRC. The Consortium follows the release of a Joint Statement of Principle in support of ORCID that has been signed by various key players in Australian research. Our funders are looking to integrate ORCID into their systems [show] - in fact the ARC will ask you for one now - and in the future, this will save you time on funding applications. For example, NIH uses your ORCID iD to pull your works into your funding application and select the 5 most relevant ones for that application.</a:t>
            </a:r>
            <a:endParaRPr>
              <a:solidFill>
                <a:srgbClr val="000000"/>
              </a:solidFill>
            </a:endParaRPr>
          </a:p>
          <a:p>
            <a:pPr indent="0" lvl="0" marL="0" rtl="0" algn="l">
              <a:spcBef>
                <a:spcPts val="0"/>
              </a:spcBef>
              <a:spcAft>
                <a:spcPts val="0"/>
              </a:spcAft>
              <a:buNone/>
            </a:pPr>
            <a:r>
              <a:rPr lang="en-AU">
                <a:solidFill>
                  <a:srgbClr val="000000"/>
                </a:solidFill>
              </a:rPr>
              <a:t> </a:t>
            </a:r>
            <a:endParaRPr>
              <a:solidFill>
                <a:srgbClr val="000000"/>
              </a:solidFill>
            </a:endParaRPr>
          </a:p>
          <a:p>
            <a:pPr indent="0" lvl="0" marL="0" rtl="0" algn="l">
              <a:spcBef>
                <a:spcPts val="0"/>
              </a:spcBef>
              <a:spcAft>
                <a:spcPts val="0"/>
              </a:spcAft>
              <a:buNone/>
            </a:pPr>
            <a:r>
              <a:rPr lang="en-AU">
                <a:solidFill>
                  <a:srgbClr val="000000"/>
                </a:solidFill>
              </a:rPr>
              <a:t>Funders will also - with your permission - be able to write to your ORCID records and asset that you have been awarded that grant.</a:t>
            </a:r>
            <a:endParaRPr>
              <a:solidFill>
                <a:srgbClr val="000000"/>
              </a:solidFill>
            </a:endParaRPr>
          </a:p>
          <a:p>
            <a:pPr indent="0" lvl="0" marL="0" rtl="0" algn="l">
              <a:spcBef>
                <a:spcPts val="0"/>
              </a:spcBef>
              <a:spcAft>
                <a:spcPts val="0"/>
              </a:spcAft>
              <a:buNone/>
            </a:pPr>
            <a:r>
              <a:rPr lang="en-AU">
                <a:solidFill>
                  <a:srgbClr val="000000"/>
                </a:solidFill>
              </a:rPr>
              <a:t> </a:t>
            </a:r>
            <a:endParaRPr>
              <a:solidFill>
                <a:srgbClr val="000000"/>
              </a:solidFill>
            </a:endParaRPr>
          </a:p>
          <a:p>
            <a:pPr indent="0" lvl="0" marL="0" rtl="0" algn="l">
              <a:spcBef>
                <a:spcPts val="0"/>
              </a:spcBef>
              <a:spcAft>
                <a:spcPts val="0"/>
              </a:spcAft>
              <a:buNone/>
            </a:pPr>
            <a:r>
              <a:rPr lang="en-AU">
                <a:solidFill>
                  <a:srgbClr val="000000"/>
                </a:solidFill>
              </a:rPr>
              <a:t>Similarly, for publications, you’ll be asked for an ORCID at manuscript submission and the publisher - with your permission - will write to your ORCID record to show you have published that material. Same with datasets and other research outputs. This will save you time as your institution will be able to get this information by reading your ORCID record rather than asking you to manually input it into their systems. And if you change institutions, they can also simply read your ORCID record to get your publications history.</a:t>
            </a:r>
            <a:endParaRPr>
              <a:solidFill>
                <a:srgbClr val="000000"/>
              </a:solidFill>
            </a:endParaRPr>
          </a:p>
          <a:p>
            <a:pPr indent="0" lvl="0" marL="0" rtl="0" algn="l">
              <a:spcBef>
                <a:spcPts val="0"/>
              </a:spcBef>
              <a:spcAft>
                <a:spcPts val="0"/>
              </a:spcAft>
              <a:buNone/>
            </a:pPr>
            <a:r>
              <a:rPr lang="en-AU">
                <a:solidFill>
                  <a:srgbClr val="000000"/>
                </a:solidFill>
              </a:rPr>
              <a:t> </a:t>
            </a:r>
            <a:endParaRPr>
              <a:solidFill>
                <a:srgbClr val="000000"/>
              </a:solidFill>
            </a:endParaRPr>
          </a:p>
          <a:p>
            <a:pPr indent="0" lvl="0" marL="0" rtl="0" algn="l">
              <a:spcBef>
                <a:spcPts val="0"/>
              </a:spcBef>
              <a:spcAft>
                <a:spcPts val="0"/>
              </a:spcAft>
              <a:buNone/>
            </a:pPr>
            <a:r>
              <a:rPr lang="en-AU">
                <a:solidFill>
                  <a:srgbClr val="000000"/>
                </a:solidFill>
              </a:rPr>
              <a:t>ORCID is about researcher control. With ORCID, you control what you put in your ORCID, who sees what information and who can update it.</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344" name="Google Shape;344;g5cf2e5c28b_0_2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cf2e5c28b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cf2e5c28b_0_4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5cf2e5c28b_0_4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cf2e5c28b_0_4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cf2e5c28b_0_4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Now that we have looked at two PIDs it is useful to see just how they work to support connected research. One such way is via </a:t>
            </a:r>
            <a:r>
              <a:rPr lang="en-AU">
                <a:solidFill>
                  <a:srgbClr val="000000"/>
                </a:solidFill>
              </a:rPr>
              <a:t>initiatives</a:t>
            </a:r>
            <a:r>
              <a:rPr lang="en-AU">
                <a:solidFill>
                  <a:srgbClr val="000000"/>
                </a:solidFill>
              </a:rPr>
              <a:t> such as Research Graph.</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AU">
                <a:solidFill>
                  <a:srgbClr val="262626"/>
                </a:solidFill>
                <a:highlight>
                  <a:srgbClr val="FFFFFF"/>
                </a:highlight>
              </a:rPr>
              <a:t>Research Graph is an open collaborative effort geared to connect scholarly records across global research repositories and is able to visualise a global network of research connections. </a:t>
            </a:r>
            <a:endParaRPr>
              <a:solidFill>
                <a:srgbClr val="262626"/>
              </a:solidFill>
              <a:highlight>
                <a:srgbClr val="FFFFFF"/>
              </a:highlight>
            </a:endParaRPr>
          </a:p>
          <a:p>
            <a:pPr indent="0" lvl="0" marL="0" rtl="0" algn="l">
              <a:spcBef>
                <a:spcPts val="0"/>
              </a:spcBef>
              <a:spcAft>
                <a:spcPts val="0"/>
              </a:spcAft>
              <a:buNone/>
            </a:pPr>
            <a:r>
              <a:t/>
            </a:r>
            <a:endParaRPr>
              <a:solidFill>
                <a:srgbClr val="262626"/>
              </a:solidFill>
              <a:highlight>
                <a:srgbClr val="FFFFFF"/>
              </a:highlight>
            </a:endParaRPr>
          </a:p>
          <a:p>
            <a:pPr indent="0" lvl="0" marL="0" rtl="0" algn="l">
              <a:spcBef>
                <a:spcPts val="0"/>
              </a:spcBef>
              <a:spcAft>
                <a:spcPts val="0"/>
              </a:spcAft>
              <a:buNone/>
            </a:pPr>
            <a:r>
              <a:rPr lang="en-AU">
                <a:solidFill>
                  <a:srgbClr val="262626"/>
                </a:solidFill>
                <a:highlight>
                  <a:srgbClr val="FFFFFF"/>
                </a:highlight>
              </a:rPr>
              <a:t>This network links research objects (publications, dataset, researcher profiles and grants) from</a:t>
            </a:r>
            <a:endParaRPr>
              <a:solidFill>
                <a:srgbClr val="262626"/>
              </a:solidFill>
              <a:highlight>
                <a:srgbClr val="FFFFFF"/>
              </a:highlight>
            </a:endParaRPr>
          </a:p>
          <a:p>
            <a:pPr indent="-304800" lvl="0" marL="685800" rtl="0" algn="l">
              <a:lnSpc>
                <a:spcPct val="115000"/>
              </a:lnSpc>
              <a:spcBef>
                <a:spcPts val="0"/>
              </a:spcBef>
              <a:spcAft>
                <a:spcPts val="0"/>
              </a:spcAft>
              <a:buClr>
                <a:srgbClr val="262626"/>
              </a:buClr>
              <a:buSzPts val="1200"/>
              <a:buFont typeface="Calibri"/>
              <a:buChar char="●"/>
            </a:pPr>
            <a:r>
              <a:rPr lang="en-AU">
                <a:solidFill>
                  <a:srgbClr val="262626"/>
                </a:solidFill>
              </a:rPr>
              <a:t>Research Infrastructures such as ORCID, DataCite, Crossref, Research Data Australia,</a:t>
            </a:r>
            <a:endParaRPr>
              <a:solidFill>
                <a:srgbClr val="262626"/>
              </a:solidFill>
            </a:endParaRPr>
          </a:p>
          <a:p>
            <a:pPr indent="-304800" lvl="0" marL="685800" rtl="0" algn="l">
              <a:lnSpc>
                <a:spcPct val="115000"/>
              </a:lnSpc>
              <a:spcBef>
                <a:spcPts val="0"/>
              </a:spcBef>
              <a:spcAft>
                <a:spcPts val="0"/>
              </a:spcAft>
              <a:buClr>
                <a:srgbClr val="262626"/>
              </a:buClr>
              <a:buSzPts val="1200"/>
              <a:buFont typeface="Calibri"/>
              <a:buChar char="●"/>
            </a:pPr>
            <a:r>
              <a:rPr lang="en-AU">
                <a:solidFill>
                  <a:srgbClr val="262626"/>
                </a:solidFill>
              </a:rPr>
              <a:t>Open Access Repositories such as Dryad, figshare, NCI,</a:t>
            </a:r>
            <a:endParaRPr>
              <a:solidFill>
                <a:srgbClr val="262626"/>
              </a:solidFill>
            </a:endParaRPr>
          </a:p>
          <a:p>
            <a:pPr indent="-304800" lvl="0" marL="685800" rtl="0" algn="l">
              <a:lnSpc>
                <a:spcPct val="115000"/>
              </a:lnSpc>
              <a:spcBef>
                <a:spcPts val="0"/>
              </a:spcBef>
              <a:spcAft>
                <a:spcPts val="0"/>
              </a:spcAft>
              <a:buClr>
                <a:srgbClr val="262626"/>
              </a:buClr>
              <a:buSzPts val="1200"/>
              <a:buFont typeface="Calibri"/>
              <a:buChar char="●"/>
            </a:pPr>
            <a:r>
              <a:rPr lang="en-AU">
                <a:solidFill>
                  <a:srgbClr val="262626"/>
                </a:solidFill>
              </a:rPr>
              <a:t>Funders including National Institutes of Health (NIH), Australian Research Council (ARC), and more.</a:t>
            </a:r>
            <a:endParaRPr>
              <a:solidFill>
                <a:srgbClr val="262626"/>
              </a:solidFill>
            </a:endParaRPr>
          </a:p>
          <a:p>
            <a:pPr indent="0" lvl="0" marL="0" rtl="0" algn="l">
              <a:spcBef>
                <a:spcPts val="3500"/>
              </a:spcBef>
              <a:spcAft>
                <a:spcPts val="0"/>
              </a:spcAft>
              <a:buNone/>
            </a:pPr>
            <a:r>
              <a:t/>
            </a:r>
            <a:endParaRPr>
              <a:solidFill>
                <a:srgbClr val="000000"/>
              </a:solidFill>
            </a:endParaRPr>
          </a:p>
        </p:txBody>
      </p:sp>
      <p:sp>
        <p:nvSpPr>
          <p:cNvPr id="361" name="Google Shape;361;g5cf2e5c28b_0_4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5cfa2e92b7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cfa2e92b7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t>Here for example we can have a look at the Research graph for NCI here in Australia. </a:t>
            </a:r>
            <a:endParaRPr/>
          </a:p>
          <a:p>
            <a:pPr indent="0" lvl="0" marL="0" rtl="0" algn="l">
              <a:spcBef>
                <a:spcPts val="0"/>
              </a:spcBef>
              <a:spcAft>
                <a:spcPts val="0"/>
              </a:spcAft>
              <a:buNone/>
            </a:pPr>
            <a:r>
              <a:rPr lang="en-AU" sz="1100" u="sng">
                <a:solidFill>
                  <a:schemeClr val="hlink"/>
                </a:solidFill>
                <a:latin typeface="Arial"/>
                <a:ea typeface="Arial"/>
                <a:cs typeface="Arial"/>
                <a:sym typeface="Arial"/>
                <a:hlinkClick r:id="rId2"/>
              </a:rPr>
              <a:t>http://researchgraph.org/wp-content/uploads/nci.html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AU"/>
              <a:t>Feel free to open up the interactive graph and investigate the various points and their links.  </a:t>
            </a:r>
            <a:endParaRPr/>
          </a:p>
        </p:txBody>
      </p:sp>
      <p:sp>
        <p:nvSpPr>
          <p:cNvPr id="369" name="Google Shape;369;g5cfa2e92b7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cf2e5c28b_0_4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cf2e5c28b_0_4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In this session we have looked at persistent identifiers and how they benefit the discovery and linking of research and researchers. </a:t>
            </a:r>
            <a:endParaRPr>
              <a:solidFill>
                <a:srgbClr val="000000"/>
              </a:solidFill>
            </a:endParaRPr>
          </a:p>
          <a:p>
            <a:pPr indent="0" lvl="0" marL="0" rtl="0" algn="l">
              <a:spcBef>
                <a:spcPts val="0"/>
              </a:spcBef>
              <a:spcAft>
                <a:spcPts val="0"/>
              </a:spcAft>
              <a:buNone/>
            </a:pPr>
            <a:r>
              <a:rPr lang="en-AU">
                <a:solidFill>
                  <a:srgbClr val="000000"/>
                </a:solidFill>
              </a:rPr>
              <a:t>I hope you have learned a lot and that it’s lit a spark inside of you that will help you enhance your research discovery and impact.</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AU">
                <a:solidFill>
                  <a:srgbClr val="000000"/>
                </a:solidFill>
              </a:rPr>
              <a:t>Please feel free to follow up with myself or Ginny on any questions you have following this session. Thank you.</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376" name="Google Shape;376;g5cf2e5c28b_0_4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Answer: yes, for example personal names - refer to the Dr Seuss poem “too many Dave’s” (with apologies to any Dave in the room!)</a:t>
            </a:r>
            <a:endParaRPr>
              <a:solidFill>
                <a:srgbClr val="000000"/>
              </a:solidFill>
            </a:endParaRPr>
          </a:p>
          <a:p>
            <a:pPr indent="0" lvl="0" marL="0" rtl="0" algn="l">
              <a:spcBef>
                <a:spcPts val="0"/>
              </a:spcBef>
              <a:spcAft>
                <a:spcPts val="0"/>
              </a:spcAft>
              <a:buNone/>
            </a:pPr>
            <a:r>
              <a:rPr lang="en-AU">
                <a:solidFill>
                  <a:srgbClr val="000000"/>
                </a:solidFill>
              </a:rPr>
              <a:t> (Show clip)</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AU">
                <a:solidFill>
                  <a:srgbClr val="000000"/>
                </a:solidFill>
              </a:rPr>
              <a:t>So we have a problem: names as identifiers are not unique. </a:t>
            </a:r>
            <a:endParaRPr>
              <a:solidFill>
                <a:srgbClr val="000000"/>
              </a:solidFill>
            </a:endParaRPr>
          </a:p>
          <a:p>
            <a:pPr indent="0" lvl="0" marL="0" rtl="0" algn="l">
              <a:spcBef>
                <a:spcPts val="0"/>
              </a:spcBef>
              <a:spcAft>
                <a:spcPts val="0"/>
              </a:spcAft>
              <a:buNone/>
            </a:pPr>
            <a:r>
              <a:rPr lang="en-AU">
                <a:solidFill>
                  <a:srgbClr val="000000"/>
                </a:solidFill>
              </a:rPr>
              <a:t>In fact, even if Dave’s mum had named one of her sons “Oliver Bolliver Butt”, there may well be someone else out there with that same name.</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184" name="Google Shape;18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Because of this problem, identifiers rather than names should be used and they need to be unique. For example, the International Standard Book Number or ISBN is assigned to identify a class of objects called books. ISBNs are a unique numeric identifier assigned to books and book-like products and are used primarily to facilitate the international book trade and the library market.</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AU">
                <a:solidFill>
                  <a:srgbClr val="000000"/>
                </a:solidFill>
              </a:rPr>
              <a:t>In this example you can see the ISBN for ‘The Hobbit’. It can be used regardless of the language used to describe the book itself and therefore you can use that number with confidence to search for that book across multiple databases and the web as a whole. Sometimes the ISBN is expressed as a barcode, often printed on the book itself, as this example shows.</a:t>
            </a:r>
            <a:endParaRPr>
              <a:solidFill>
                <a:srgbClr val="000000"/>
              </a:solidFill>
            </a:endParaRPr>
          </a:p>
          <a:p>
            <a:pPr indent="0" lvl="0" marL="0" rtl="0" algn="l">
              <a:spcBef>
                <a:spcPts val="0"/>
              </a:spcBef>
              <a:spcAft>
                <a:spcPts val="0"/>
              </a:spcAft>
              <a:buNone/>
            </a:pPr>
            <a:r>
              <a:rPr lang="en-AU">
                <a:solidFill>
                  <a:srgbClr val="000000"/>
                </a:solidFill>
              </a:rPr>
              <a:t> </a:t>
            </a:r>
            <a:endParaRPr>
              <a:solidFill>
                <a:srgbClr val="000000"/>
              </a:solidFill>
            </a:endParaRPr>
          </a:p>
          <a:p>
            <a:pPr indent="0" lvl="0" marL="0" rtl="0" algn="l">
              <a:spcBef>
                <a:spcPts val="0"/>
              </a:spcBef>
              <a:spcAft>
                <a:spcPts val="0"/>
              </a:spcAft>
              <a:buNone/>
            </a:pPr>
            <a:r>
              <a:rPr lang="en-AU">
                <a:solidFill>
                  <a:srgbClr val="000000"/>
                </a:solidFill>
              </a:rPr>
              <a:t>No other book has the same ISBN. This uniqueness is assured by the identity management structure whereby an ISBN Registration Agency controls the issuing of identifiers to these books.</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AU">
                <a:solidFill>
                  <a:srgbClr val="000000"/>
                </a:solidFill>
              </a:rPr>
              <a:t>So in this example, there is a class of identifiers called ISBN’s, they are used exclusively for books, they are controlled by a Registration Agency for these identifiers, and this ensures the numbers are unique and authoritative.</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190" name="Google Shape;19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[ask audience] What other identifiers can you think of in the scholarly world?</a:t>
            </a:r>
            <a:endParaRPr>
              <a:solidFill>
                <a:srgbClr val="000000"/>
              </a:solidFill>
            </a:endParaRPr>
          </a:p>
          <a:p>
            <a:pPr indent="0" lvl="0" marL="0" rtl="0" algn="l">
              <a:spcBef>
                <a:spcPts val="0"/>
              </a:spcBef>
              <a:spcAft>
                <a:spcPts val="0"/>
              </a:spcAft>
              <a:buNone/>
            </a:pPr>
            <a:r>
              <a:rPr lang="en-AU">
                <a:solidFill>
                  <a:srgbClr val="000000"/>
                </a:solidFill>
              </a:rPr>
              <a:t> </a:t>
            </a:r>
            <a:endParaRPr>
              <a:solidFill>
                <a:srgbClr val="000000"/>
              </a:solidFill>
            </a:endParaRPr>
          </a:p>
          <a:p>
            <a:pPr indent="0" lvl="0" marL="0" rtl="0" algn="l">
              <a:spcBef>
                <a:spcPts val="0"/>
              </a:spcBef>
              <a:spcAft>
                <a:spcPts val="0"/>
              </a:spcAft>
              <a:buNone/>
            </a:pPr>
            <a:r>
              <a:rPr lang="en-AU">
                <a:solidFill>
                  <a:srgbClr val="000000"/>
                </a:solidFill>
              </a:rPr>
              <a:t>Answer: Some examples include: ISSN for periodicals; ISMN for printed music; LCCN for Library of Congress cataloguing records; DOIs for publications and data; ISNI, ResearcherID, ScopusID and ORCID for researchers.</a:t>
            </a:r>
            <a:endParaRPr>
              <a:solidFill>
                <a:srgbClr val="000000"/>
              </a:solidFill>
            </a:endParaRPr>
          </a:p>
          <a:p>
            <a:pPr indent="0" lvl="0" marL="0" rtl="0" algn="l">
              <a:spcBef>
                <a:spcPts val="0"/>
              </a:spcBef>
              <a:spcAft>
                <a:spcPts val="0"/>
              </a:spcAft>
              <a:buNone/>
            </a:pPr>
            <a:r>
              <a:rPr lang="en-AU">
                <a:solidFill>
                  <a:srgbClr val="000000"/>
                </a:solidFill>
              </a:rPr>
              <a:t> </a:t>
            </a:r>
            <a:endParaRPr>
              <a:solidFill>
                <a:srgbClr val="000000"/>
              </a:solidFill>
            </a:endParaRPr>
          </a:p>
          <a:p>
            <a:pPr indent="0" lvl="0" marL="0" rtl="0" algn="l">
              <a:spcBef>
                <a:spcPts val="0"/>
              </a:spcBef>
              <a:spcAft>
                <a:spcPts val="0"/>
              </a:spcAft>
              <a:buNone/>
            </a:pPr>
            <a:r>
              <a:rPr lang="en-AU">
                <a:solidFill>
                  <a:srgbClr val="000000"/>
                </a:solidFill>
              </a:rPr>
              <a:t>Identifiers can be applied to both offline and online objects. For example, the IGSN is an online identifier for physical samples. The IGSN points to a metadata page which describes the sample and gives information such as the location where the physical sample is held.</a:t>
            </a:r>
            <a:endParaRPr>
              <a:solidFill>
                <a:srgbClr val="000000"/>
              </a:solidFill>
            </a:endParaRPr>
          </a:p>
          <a:p>
            <a:pPr indent="0" lvl="0" marL="0" rtl="0" algn="l">
              <a:spcBef>
                <a:spcPts val="0"/>
              </a:spcBef>
              <a:spcAft>
                <a:spcPts val="0"/>
              </a:spcAft>
              <a:buNone/>
            </a:pPr>
            <a:r>
              <a:t/>
            </a:r>
            <a:endParaRPr/>
          </a:p>
        </p:txBody>
      </p:sp>
      <p:sp>
        <p:nvSpPr>
          <p:cNvPr id="198" name="Google Shape;19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[ask audience] The problem with web identifiers - URLs - is this. What has happened to cause this error message?</a:t>
            </a:r>
            <a:endParaRPr>
              <a:solidFill>
                <a:srgbClr val="000000"/>
              </a:solidFill>
            </a:endParaRPr>
          </a:p>
          <a:p>
            <a:pPr indent="0" lvl="0" marL="0" rtl="0" algn="l">
              <a:spcBef>
                <a:spcPts val="0"/>
              </a:spcBef>
              <a:spcAft>
                <a:spcPts val="0"/>
              </a:spcAft>
              <a:buNone/>
            </a:pPr>
            <a:r>
              <a:rPr lang="en-AU">
                <a:solidFill>
                  <a:srgbClr val="000000"/>
                </a:solidFill>
              </a:rPr>
              <a:t> </a:t>
            </a:r>
            <a:endParaRPr>
              <a:solidFill>
                <a:srgbClr val="000000"/>
              </a:solidFill>
            </a:endParaRPr>
          </a:p>
          <a:p>
            <a:pPr indent="0" lvl="0" marL="0" rtl="0" algn="l">
              <a:spcBef>
                <a:spcPts val="0"/>
              </a:spcBef>
              <a:spcAft>
                <a:spcPts val="0"/>
              </a:spcAft>
              <a:buNone/>
            </a:pPr>
            <a:r>
              <a:rPr lang="en-AU">
                <a:solidFill>
                  <a:srgbClr val="000000"/>
                </a:solidFill>
              </a:rPr>
              <a:t>Answer: generally caused when the resources are not maintained at the referenced URLs. For example, the URL has changed but the old version of the URL is the one you clicked and there is no automatic forward in place to take you to the new URL.</a:t>
            </a:r>
            <a:endParaRPr>
              <a:solidFill>
                <a:srgbClr val="000000"/>
              </a:solidFill>
            </a:endParaRPr>
          </a:p>
          <a:p>
            <a:pPr indent="0" lvl="0" marL="0" rtl="0" algn="l">
              <a:spcBef>
                <a:spcPts val="0"/>
              </a:spcBef>
              <a:spcAft>
                <a:spcPts val="0"/>
              </a:spcAft>
              <a:buNone/>
            </a:pPr>
            <a:r>
              <a:rPr lang="en-AU">
                <a:solidFill>
                  <a:srgbClr val="000000"/>
                </a:solidFill>
              </a:rPr>
              <a:t> </a:t>
            </a:r>
            <a:endParaRPr>
              <a:solidFill>
                <a:srgbClr val="000000"/>
              </a:solidFill>
            </a:endParaRPr>
          </a:p>
          <a:p>
            <a:pPr indent="0" lvl="0" marL="0" rtl="0" algn="l">
              <a:spcBef>
                <a:spcPts val="0"/>
              </a:spcBef>
              <a:spcAft>
                <a:spcPts val="0"/>
              </a:spcAft>
              <a:buNone/>
            </a:pPr>
            <a:r>
              <a:rPr lang="en-AU">
                <a:solidFill>
                  <a:srgbClr val="000000"/>
                </a:solidFill>
              </a:rPr>
              <a:t>In research, the 404 type errors are a real problem. The error means that a resource - like a journal article - that may have been cited in a scholarly publication using its URL may no longer be accessed. This is frustrating for those who want to read the citation and also for those who want to confirm the claims made in the paper based on the citation.</a:t>
            </a:r>
            <a:endParaRPr>
              <a:solidFill>
                <a:srgbClr val="000000"/>
              </a:solidFill>
            </a:endParaRPr>
          </a:p>
          <a:p>
            <a:pPr indent="0" lvl="0" marL="0" rtl="0" algn="l">
              <a:spcBef>
                <a:spcPts val="0"/>
              </a:spcBef>
              <a:spcAft>
                <a:spcPts val="0"/>
              </a:spcAft>
              <a:buNone/>
            </a:pPr>
            <a:r>
              <a:rPr lang="en-AU">
                <a:solidFill>
                  <a:srgbClr val="000000"/>
                </a:solidFill>
              </a:rPr>
              <a:t> </a:t>
            </a:r>
            <a:endParaRPr>
              <a:solidFill>
                <a:srgbClr val="000000"/>
              </a:solidFill>
            </a:endParaRPr>
          </a:p>
          <a:p>
            <a:pPr indent="0" lvl="0" marL="0" rtl="0" algn="l">
              <a:spcBef>
                <a:spcPts val="0"/>
              </a:spcBef>
              <a:spcAft>
                <a:spcPts val="0"/>
              </a:spcAft>
              <a:buNone/>
            </a:pPr>
            <a:r>
              <a:rPr lang="en-AU">
                <a:solidFill>
                  <a:srgbClr val="000000"/>
                </a:solidFill>
              </a:rPr>
              <a:t>A persistent identifier addresses this problem because it is an identifier that is guaranteed to be maintained over time in an online environment. A persistent identifier - or PID - should always resolve to an online page that contains information about the object it represents. This is the case whether the object has been moved to another location or even removed completely. The result is that resources with persistent identifiers can be cited with far more confidence than those which do not.</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207" name="Google Shape;20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[ask audience] Whose responsibility do you think it is to maintain a PID?</a:t>
            </a:r>
            <a:endParaRPr>
              <a:solidFill>
                <a:srgbClr val="000000"/>
              </a:solidFill>
            </a:endParaRPr>
          </a:p>
          <a:p>
            <a:pPr indent="0" lvl="0" marL="0" rtl="0" algn="l">
              <a:spcBef>
                <a:spcPts val="0"/>
              </a:spcBef>
              <a:spcAft>
                <a:spcPts val="0"/>
              </a:spcAft>
              <a:buNone/>
            </a:pPr>
            <a:r>
              <a:rPr lang="en-AU">
                <a:solidFill>
                  <a:srgbClr val="000000"/>
                </a:solidFill>
              </a:rPr>
              <a:t> </a:t>
            </a:r>
            <a:endParaRPr>
              <a:solidFill>
                <a:srgbClr val="000000"/>
              </a:solidFill>
            </a:endParaRPr>
          </a:p>
          <a:p>
            <a:pPr indent="0" lvl="0" marL="0" rtl="0" algn="l">
              <a:spcBef>
                <a:spcPts val="0"/>
              </a:spcBef>
              <a:spcAft>
                <a:spcPts val="0"/>
              </a:spcAft>
              <a:buNone/>
            </a:pPr>
            <a:r>
              <a:rPr lang="en-AU">
                <a:solidFill>
                  <a:srgbClr val="000000"/>
                </a:solidFill>
              </a:rPr>
              <a:t>Answer: there are multiple levels of responsibility depending on the PID system. Usually:</a:t>
            </a:r>
            <a:endParaRPr>
              <a:solidFill>
                <a:srgbClr val="000000"/>
              </a:solidFill>
            </a:endParaRPr>
          </a:p>
          <a:p>
            <a:pPr indent="0" lvl="0" marL="0" rtl="0" algn="l">
              <a:spcBef>
                <a:spcPts val="0"/>
              </a:spcBef>
              <a:spcAft>
                <a:spcPts val="0"/>
              </a:spcAft>
              <a:buNone/>
            </a:pPr>
            <a:r>
              <a:rPr lang="en-AU">
                <a:solidFill>
                  <a:srgbClr val="000000"/>
                </a:solidFill>
              </a:rPr>
              <a:t>The PID Registration Agency or governing body - for maintaining the PID system</a:t>
            </a:r>
            <a:endParaRPr>
              <a:solidFill>
                <a:srgbClr val="000000"/>
              </a:solidFill>
            </a:endParaRPr>
          </a:p>
          <a:p>
            <a:pPr indent="0" lvl="0" marL="0" rtl="0" algn="l">
              <a:spcBef>
                <a:spcPts val="0"/>
              </a:spcBef>
              <a:spcAft>
                <a:spcPts val="0"/>
              </a:spcAft>
              <a:buNone/>
            </a:pPr>
            <a:r>
              <a:rPr lang="en-AU">
                <a:solidFill>
                  <a:srgbClr val="000000"/>
                </a:solidFill>
              </a:rPr>
              <a:t>The organisation who minted the PID through the RA to maintain the identifier i.e. make sure it resolves to a landing page (even if the resource moves0</a:t>
            </a:r>
            <a:endParaRPr>
              <a:solidFill>
                <a:srgbClr val="000000"/>
              </a:solidFill>
            </a:endParaRPr>
          </a:p>
          <a:p>
            <a:pPr indent="0" lvl="0" marL="0" rtl="0" algn="l">
              <a:spcBef>
                <a:spcPts val="0"/>
              </a:spcBef>
              <a:spcAft>
                <a:spcPts val="0"/>
              </a:spcAft>
              <a:buNone/>
            </a:pPr>
            <a:r>
              <a:rPr lang="en-AU">
                <a:solidFill>
                  <a:srgbClr val="000000"/>
                </a:solidFill>
              </a:rPr>
              <a:t>May also be up to the researchers whose works are identified by the PID e.g. notify their institution if the resource has been withdrawn or moved, update their own record such as ORCID </a:t>
            </a:r>
            <a:endParaRPr>
              <a:solidFill>
                <a:srgbClr val="000000"/>
              </a:solidFill>
            </a:endParaRPr>
          </a:p>
          <a:p>
            <a:pPr indent="0" lvl="0" marL="0" rtl="0" algn="l">
              <a:spcBef>
                <a:spcPts val="0"/>
              </a:spcBef>
              <a:spcAft>
                <a:spcPts val="0"/>
              </a:spcAft>
              <a:buNone/>
            </a:pPr>
            <a:r>
              <a:t/>
            </a:r>
            <a:endParaRPr/>
          </a:p>
        </p:txBody>
      </p:sp>
      <p:sp>
        <p:nvSpPr>
          <p:cNvPr id="213" name="Google Shape;21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Let’s now look closer at a specific identifier: Digital Object Identifiers or DOIs.</a:t>
            </a:r>
            <a:endParaRPr>
              <a:solidFill>
                <a:srgbClr val="000000"/>
              </a:solidFill>
            </a:endParaRPr>
          </a:p>
          <a:p>
            <a:pPr indent="0" lvl="0" marL="0" rtl="0" algn="l">
              <a:spcBef>
                <a:spcPts val="0"/>
              </a:spcBef>
              <a:spcAft>
                <a:spcPts val="0"/>
              </a:spcAft>
              <a:buNone/>
            </a:pPr>
            <a:r>
              <a:rPr lang="en-AU">
                <a:solidFill>
                  <a:srgbClr val="000000"/>
                </a:solidFill>
              </a:rPr>
              <a:t> </a:t>
            </a:r>
            <a:endParaRPr>
              <a:solidFill>
                <a:srgbClr val="000000"/>
              </a:solidFill>
            </a:endParaRPr>
          </a:p>
          <a:p>
            <a:pPr indent="0" lvl="0" marL="0" rtl="0" algn="l">
              <a:spcBef>
                <a:spcPts val="0"/>
              </a:spcBef>
              <a:spcAft>
                <a:spcPts val="0"/>
              </a:spcAft>
              <a:buNone/>
            </a:pPr>
            <a:r>
              <a:rPr lang="en-AU">
                <a:solidFill>
                  <a:srgbClr val="000000"/>
                </a:solidFill>
              </a:rPr>
              <a:t>[ask audience] Who can tell me what a DOI is?</a:t>
            </a:r>
            <a:endParaRPr>
              <a:solidFill>
                <a:srgbClr val="000000"/>
              </a:solidFill>
            </a:endParaRPr>
          </a:p>
          <a:p>
            <a:pPr indent="0" lvl="0" marL="0" rtl="0" algn="l">
              <a:spcBef>
                <a:spcPts val="0"/>
              </a:spcBef>
              <a:spcAft>
                <a:spcPts val="0"/>
              </a:spcAft>
              <a:buNone/>
            </a:pPr>
            <a:r>
              <a:t/>
            </a:r>
            <a:endParaRPr/>
          </a:p>
        </p:txBody>
      </p:sp>
      <p:sp>
        <p:nvSpPr>
          <p:cNvPr id="219" name="Google Shape;21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solidFill>
                  <a:srgbClr val="000000"/>
                </a:solidFill>
              </a:rPr>
              <a:t>Answer: A DOI is a globally unique, alphanumeric string or name that identifies digital content on the web [show example].</a:t>
            </a:r>
            <a:endParaRPr>
              <a:solidFill>
                <a:srgbClr val="000000"/>
              </a:solidFill>
            </a:endParaRPr>
          </a:p>
          <a:p>
            <a:pPr indent="0" lvl="0" marL="0" rtl="0" algn="l">
              <a:spcBef>
                <a:spcPts val="0"/>
              </a:spcBef>
              <a:spcAft>
                <a:spcPts val="0"/>
              </a:spcAft>
              <a:buNone/>
            </a:pPr>
            <a:r>
              <a:rPr lang="en-AU">
                <a:solidFill>
                  <a:srgbClr val="000000"/>
                </a:solidFill>
              </a:rPr>
              <a:t> </a:t>
            </a:r>
            <a:endParaRPr>
              <a:solidFill>
                <a:srgbClr val="000000"/>
              </a:solidFill>
            </a:endParaRPr>
          </a:p>
          <a:p>
            <a:pPr indent="0" lvl="0" marL="0" rtl="0" algn="l">
              <a:spcBef>
                <a:spcPts val="0"/>
              </a:spcBef>
              <a:spcAft>
                <a:spcPts val="0"/>
              </a:spcAft>
              <a:buNone/>
            </a:pPr>
            <a:r>
              <a:rPr lang="en-AU">
                <a:solidFill>
                  <a:srgbClr val="000000"/>
                </a:solidFill>
              </a:rPr>
              <a:t>It consists of a prefix and a suffix separated with a forward slash. A DOI prefix always begins with the number 10 and this distinguishes it from other implementations of the Handle System, of which DOIs are one implementation. The rest of the numbers in the DOI string refer to the registrant code and the item identifier.</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226" name="Google Shape;22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5" name="Shape 15"/>
        <p:cNvGrpSpPr/>
        <p:nvPr/>
      </p:nvGrpSpPr>
      <p:grpSpPr>
        <a:xfrm>
          <a:off x="0" y="0"/>
          <a:ext cx="0" cy="0"/>
          <a:chOff x="0" y="0"/>
          <a:chExt cx="0" cy="0"/>
        </a:xfrm>
      </p:grpSpPr>
      <p:sp>
        <p:nvSpPr>
          <p:cNvPr id="16" name="Google Shape;16;p2"/>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accent1"/>
              </a:buClr>
              <a:buSzPts val="2400"/>
              <a:buFont typeface="Calibri"/>
              <a:buNone/>
              <a:defRPr b="1" i="0" sz="2400" u="none" cap="none" strike="noStrike">
                <a:solidFill>
                  <a:schemeClr val="accent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 name="Google Shape;17;p2"/>
          <p:cNvSpPr/>
          <p:nvPr>
            <p:ph idx="2" type="pic"/>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8" name="Google Shape;18;p2"/>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b="0" i="0" sz="1200">
                <a:latin typeface="Calibri"/>
                <a:ea typeface="Calibri"/>
                <a:cs typeface="Calibri"/>
                <a:sym typeface="Calibri"/>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9" name="Google Shape;19;p2"/>
          <p:cNvSpPr txBox="1"/>
          <p:nvPr>
            <p:ph idx="10" type="dt"/>
          </p:nvPr>
        </p:nvSpPr>
        <p:spPr>
          <a:xfrm>
            <a:off x="5834119" y="4767263"/>
            <a:ext cx="13212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 name="Google Shape;20;p2"/>
          <p:cNvSpPr txBox="1"/>
          <p:nvPr>
            <p:ph idx="11" type="ftr"/>
          </p:nvPr>
        </p:nvSpPr>
        <p:spPr>
          <a:xfrm>
            <a:off x="6903565" y="4767263"/>
            <a:ext cx="1033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 name="Google Shape;21;p2"/>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Content">
  <p:cSld name="Title and Content + Content">
    <p:spTree>
      <p:nvGrpSpPr>
        <p:cNvPr id="73" name="Shape 73"/>
        <p:cNvGrpSpPr/>
        <p:nvPr/>
      </p:nvGrpSpPr>
      <p:grpSpPr>
        <a:xfrm>
          <a:off x="0" y="0"/>
          <a:ext cx="0" cy="0"/>
          <a:chOff x="0" y="0"/>
          <a:chExt cx="0" cy="0"/>
        </a:xfrm>
      </p:grpSpPr>
      <p:sp>
        <p:nvSpPr>
          <p:cNvPr id="74" name="Google Shape;74;p11"/>
          <p:cNvSpPr txBox="1"/>
          <p:nvPr>
            <p:ph idx="1" type="body"/>
          </p:nvPr>
        </p:nvSpPr>
        <p:spPr>
          <a:xfrm>
            <a:off x="621000" y="1782000"/>
            <a:ext cx="3695100" cy="2579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1500"/>
              </a:spcBef>
              <a:spcAft>
                <a:spcPts val="0"/>
              </a:spcAft>
              <a:buClr>
                <a:schemeClr val="dk1"/>
              </a:buClr>
              <a:buSzPts val="1100"/>
              <a:buNone/>
              <a:defRPr b="0" i="0" sz="1100">
                <a:latin typeface="Calibri"/>
                <a:ea typeface="Calibri"/>
                <a:cs typeface="Calibri"/>
                <a:sym typeface="Calibri"/>
              </a:defRPr>
            </a:lvl1pPr>
            <a:lvl2pPr indent="-228600" lvl="1" marL="914400" rtl="0" algn="l">
              <a:lnSpc>
                <a:spcPct val="90000"/>
              </a:lnSpc>
              <a:spcBef>
                <a:spcPts val="400"/>
              </a:spcBef>
              <a:spcAft>
                <a:spcPts val="0"/>
              </a:spcAft>
              <a:buClr>
                <a:srgbClr val="8A8A8A"/>
              </a:buClr>
              <a:buSzPts val="1500"/>
              <a:buNone/>
              <a:defRPr sz="1500">
                <a:solidFill>
                  <a:srgbClr val="8A8A8A"/>
                </a:solidFill>
              </a:defRPr>
            </a:lvl2pPr>
            <a:lvl3pPr indent="-228600" lvl="2" marL="1371600" rtl="0" algn="l">
              <a:lnSpc>
                <a:spcPct val="90000"/>
              </a:lnSpc>
              <a:spcBef>
                <a:spcPts val="400"/>
              </a:spcBef>
              <a:spcAft>
                <a:spcPts val="0"/>
              </a:spcAft>
              <a:buClr>
                <a:srgbClr val="8A8A8A"/>
              </a:buClr>
              <a:buSzPts val="1400"/>
              <a:buNone/>
              <a:defRPr sz="1400">
                <a:solidFill>
                  <a:srgbClr val="8A8A8A"/>
                </a:solidFill>
              </a:defRPr>
            </a:lvl3pPr>
            <a:lvl4pPr indent="-228600" lvl="3" marL="1828800" rtl="0" algn="l">
              <a:lnSpc>
                <a:spcPct val="90000"/>
              </a:lnSpc>
              <a:spcBef>
                <a:spcPts val="400"/>
              </a:spcBef>
              <a:spcAft>
                <a:spcPts val="0"/>
              </a:spcAft>
              <a:buClr>
                <a:srgbClr val="8A8A8A"/>
              </a:buClr>
              <a:buSzPts val="1200"/>
              <a:buNone/>
              <a:defRPr sz="1200">
                <a:solidFill>
                  <a:srgbClr val="8A8A8A"/>
                </a:solidFill>
              </a:defRPr>
            </a:lvl4pPr>
            <a:lvl5pPr indent="-228600" lvl="4" marL="2286000" rtl="0" algn="l">
              <a:lnSpc>
                <a:spcPct val="90000"/>
              </a:lnSpc>
              <a:spcBef>
                <a:spcPts val="400"/>
              </a:spcBef>
              <a:spcAft>
                <a:spcPts val="0"/>
              </a:spcAft>
              <a:buClr>
                <a:srgbClr val="8A8A8A"/>
              </a:buClr>
              <a:buSzPts val="1200"/>
              <a:buNone/>
              <a:defRPr sz="1200">
                <a:solidFill>
                  <a:srgbClr val="8A8A8A"/>
                </a:solidFill>
              </a:defRPr>
            </a:lvl5pPr>
            <a:lvl6pPr indent="-228600" lvl="5" marL="2743200" rtl="0" algn="l">
              <a:lnSpc>
                <a:spcPct val="90000"/>
              </a:lnSpc>
              <a:spcBef>
                <a:spcPts val="400"/>
              </a:spcBef>
              <a:spcAft>
                <a:spcPts val="0"/>
              </a:spcAft>
              <a:buClr>
                <a:srgbClr val="8A8A8A"/>
              </a:buClr>
              <a:buSzPts val="1200"/>
              <a:buNone/>
              <a:defRPr sz="1200">
                <a:solidFill>
                  <a:srgbClr val="8A8A8A"/>
                </a:solidFill>
              </a:defRPr>
            </a:lvl6pPr>
            <a:lvl7pPr indent="-228600" lvl="6" marL="3200400" rtl="0" algn="l">
              <a:lnSpc>
                <a:spcPct val="90000"/>
              </a:lnSpc>
              <a:spcBef>
                <a:spcPts val="400"/>
              </a:spcBef>
              <a:spcAft>
                <a:spcPts val="0"/>
              </a:spcAft>
              <a:buClr>
                <a:srgbClr val="8A8A8A"/>
              </a:buClr>
              <a:buSzPts val="1200"/>
              <a:buNone/>
              <a:defRPr sz="1200">
                <a:solidFill>
                  <a:srgbClr val="8A8A8A"/>
                </a:solidFill>
              </a:defRPr>
            </a:lvl7pPr>
            <a:lvl8pPr indent="-228600" lvl="7" marL="3657600" rtl="0" algn="l">
              <a:lnSpc>
                <a:spcPct val="90000"/>
              </a:lnSpc>
              <a:spcBef>
                <a:spcPts val="400"/>
              </a:spcBef>
              <a:spcAft>
                <a:spcPts val="0"/>
              </a:spcAft>
              <a:buClr>
                <a:srgbClr val="8A8A8A"/>
              </a:buClr>
              <a:buSzPts val="1200"/>
              <a:buNone/>
              <a:defRPr sz="1200">
                <a:solidFill>
                  <a:srgbClr val="8A8A8A"/>
                </a:solidFill>
              </a:defRPr>
            </a:lvl8pPr>
            <a:lvl9pPr indent="-228600" lvl="8" marL="4114800" rtl="0" algn="l">
              <a:lnSpc>
                <a:spcPct val="90000"/>
              </a:lnSpc>
              <a:spcBef>
                <a:spcPts val="400"/>
              </a:spcBef>
              <a:spcAft>
                <a:spcPts val="0"/>
              </a:spcAft>
              <a:buClr>
                <a:srgbClr val="8A8A8A"/>
              </a:buClr>
              <a:buSzPts val="1200"/>
              <a:buNone/>
              <a:defRPr sz="1200">
                <a:solidFill>
                  <a:srgbClr val="8A8A8A"/>
                </a:solidFill>
              </a:defRPr>
            </a:lvl9pPr>
          </a:lstStyle>
          <a:p/>
        </p:txBody>
      </p:sp>
      <p:sp>
        <p:nvSpPr>
          <p:cNvPr id="75" name="Google Shape;75;p11"/>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900">
                <a:solidFill>
                  <a:schemeClr val="dk2"/>
                </a:solidFill>
                <a:latin typeface="Calibri"/>
                <a:ea typeface="Calibri"/>
                <a:cs typeface="Calibri"/>
                <a:sym typeface="Calibri"/>
              </a:defRPr>
            </a:lvl1pPr>
            <a:lvl2pPr indent="0" lvl="1" marL="0" rtl="0" algn="r">
              <a:spcBef>
                <a:spcPts val="0"/>
              </a:spcBef>
              <a:buNone/>
              <a:defRPr b="0" i="0" sz="900">
                <a:solidFill>
                  <a:schemeClr val="dk2"/>
                </a:solidFill>
                <a:latin typeface="Calibri"/>
                <a:ea typeface="Calibri"/>
                <a:cs typeface="Calibri"/>
                <a:sym typeface="Calibri"/>
              </a:defRPr>
            </a:lvl2pPr>
            <a:lvl3pPr indent="0" lvl="2" marL="0" rtl="0" algn="r">
              <a:spcBef>
                <a:spcPts val="0"/>
              </a:spcBef>
              <a:buNone/>
              <a:defRPr b="0" i="0" sz="900">
                <a:solidFill>
                  <a:schemeClr val="dk2"/>
                </a:solidFill>
                <a:latin typeface="Calibri"/>
                <a:ea typeface="Calibri"/>
                <a:cs typeface="Calibri"/>
                <a:sym typeface="Calibri"/>
              </a:defRPr>
            </a:lvl3pPr>
            <a:lvl4pPr indent="0" lvl="3" marL="0" rtl="0" algn="r">
              <a:spcBef>
                <a:spcPts val="0"/>
              </a:spcBef>
              <a:buNone/>
              <a:defRPr b="0" i="0" sz="900">
                <a:solidFill>
                  <a:schemeClr val="dk2"/>
                </a:solidFill>
                <a:latin typeface="Calibri"/>
                <a:ea typeface="Calibri"/>
                <a:cs typeface="Calibri"/>
                <a:sym typeface="Calibri"/>
              </a:defRPr>
            </a:lvl4pPr>
            <a:lvl5pPr indent="0" lvl="4" marL="0" rtl="0" algn="r">
              <a:spcBef>
                <a:spcPts val="0"/>
              </a:spcBef>
              <a:buNone/>
              <a:defRPr b="0" i="0" sz="900">
                <a:solidFill>
                  <a:schemeClr val="dk2"/>
                </a:solidFill>
                <a:latin typeface="Calibri"/>
                <a:ea typeface="Calibri"/>
                <a:cs typeface="Calibri"/>
                <a:sym typeface="Calibri"/>
              </a:defRPr>
            </a:lvl5pPr>
            <a:lvl6pPr indent="0" lvl="5" marL="0" rtl="0" algn="r">
              <a:spcBef>
                <a:spcPts val="0"/>
              </a:spcBef>
              <a:buNone/>
              <a:defRPr b="0" i="0" sz="900">
                <a:solidFill>
                  <a:schemeClr val="dk2"/>
                </a:solidFill>
                <a:latin typeface="Calibri"/>
                <a:ea typeface="Calibri"/>
                <a:cs typeface="Calibri"/>
                <a:sym typeface="Calibri"/>
              </a:defRPr>
            </a:lvl6pPr>
            <a:lvl7pPr indent="0" lvl="6" marL="0" rtl="0" algn="r">
              <a:spcBef>
                <a:spcPts val="0"/>
              </a:spcBef>
              <a:buNone/>
              <a:defRPr b="0" i="0" sz="900">
                <a:solidFill>
                  <a:schemeClr val="dk2"/>
                </a:solidFill>
                <a:latin typeface="Calibri"/>
                <a:ea typeface="Calibri"/>
                <a:cs typeface="Calibri"/>
                <a:sym typeface="Calibri"/>
              </a:defRPr>
            </a:lvl7pPr>
            <a:lvl8pPr indent="0" lvl="7" marL="0" rtl="0" algn="r">
              <a:spcBef>
                <a:spcPts val="0"/>
              </a:spcBef>
              <a:buNone/>
              <a:defRPr b="0" i="0" sz="900">
                <a:solidFill>
                  <a:schemeClr val="dk2"/>
                </a:solidFill>
                <a:latin typeface="Calibri"/>
                <a:ea typeface="Calibri"/>
                <a:cs typeface="Calibri"/>
                <a:sym typeface="Calibri"/>
              </a:defRPr>
            </a:lvl8pPr>
            <a:lvl9pPr indent="0" lvl="8" marL="0" rtl="0" algn="r">
              <a:spcBef>
                <a:spcPts val="0"/>
              </a:spcBef>
              <a:buNone/>
              <a:defRPr b="0" i="0" sz="9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
        <p:nvSpPr>
          <p:cNvPr id="76" name="Google Shape;76;p11"/>
          <p:cNvSpPr txBox="1"/>
          <p:nvPr>
            <p:ph idx="2" type="body"/>
          </p:nvPr>
        </p:nvSpPr>
        <p:spPr>
          <a:xfrm>
            <a:off x="4629150" y="1781999"/>
            <a:ext cx="3886200" cy="9819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b="0" i="0" sz="1400">
                <a:latin typeface="Calibri"/>
                <a:ea typeface="Calibri"/>
                <a:cs typeface="Calibri"/>
                <a:sym typeface="Calibri"/>
              </a:defRPr>
            </a:lvl1pPr>
            <a:lvl2pPr indent="-317500" lvl="1" marL="914400" rtl="0" algn="l">
              <a:lnSpc>
                <a:spcPct val="90000"/>
              </a:lnSpc>
              <a:spcBef>
                <a:spcPts val="400"/>
              </a:spcBef>
              <a:spcAft>
                <a:spcPts val="0"/>
              </a:spcAft>
              <a:buClr>
                <a:schemeClr val="dk1"/>
              </a:buClr>
              <a:buSzPts val="1400"/>
              <a:buChar char="•"/>
              <a:defRPr b="0" i="0" sz="1400">
                <a:latin typeface="Calibri"/>
                <a:ea typeface="Calibri"/>
                <a:cs typeface="Calibri"/>
                <a:sym typeface="Calibri"/>
              </a:defRPr>
            </a:lvl2pPr>
            <a:lvl3pPr indent="-304800" lvl="2" marL="1371600" rtl="0" algn="l">
              <a:lnSpc>
                <a:spcPct val="90000"/>
              </a:lnSpc>
              <a:spcBef>
                <a:spcPts val="400"/>
              </a:spcBef>
              <a:spcAft>
                <a:spcPts val="0"/>
              </a:spcAft>
              <a:buClr>
                <a:schemeClr val="dk1"/>
              </a:buClr>
              <a:buSzPts val="1200"/>
              <a:buChar char="•"/>
              <a:defRPr b="0" i="0" sz="1200">
                <a:latin typeface="Calibri"/>
                <a:ea typeface="Calibri"/>
                <a:cs typeface="Calibri"/>
                <a:sym typeface="Calibri"/>
              </a:defRPr>
            </a:lvl3pPr>
            <a:lvl4pPr indent="-285750" lvl="3" marL="1828800" rtl="0" algn="l">
              <a:lnSpc>
                <a:spcPct val="90000"/>
              </a:lnSpc>
              <a:spcBef>
                <a:spcPts val="400"/>
              </a:spcBef>
              <a:spcAft>
                <a:spcPts val="0"/>
              </a:spcAft>
              <a:buClr>
                <a:schemeClr val="dk1"/>
              </a:buClr>
              <a:buSzPts val="900"/>
              <a:buChar char="•"/>
              <a:defRPr b="0" i="0" sz="900">
                <a:latin typeface="Calibri"/>
                <a:ea typeface="Calibri"/>
                <a:cs typeface="Calibri"/>
                <a:sym typeface="Calibri"/>
              </a:defRPr>
            </a:lvl4pPr>
            <a:lvl5pPr indent="-285750" lvl="4" marL="2286000" rtl="0" algn="l">
              <a:lnSpc>
                <a:spcPct val="90000"/>
              </a:lnSpc>
              <a:spcBef>
                <a:spcPts val="400"/>
              </a:spcBef>
              <a:spcAft>
                <a:spcPts val="0"/>
              </a:spcAft>
              <a:buClr>
                <a:schemeClr val="dk1"/>
              </a:buClr>
              <a:buSzPts val="900"/>
              <a:buChar char="•"/>
              <a:defRPr b="0" i="0" sz="900">
                <a:latin typeface="Calibri"/>
                <a:ea typeface="Calibri"/>
                <a:cs typeface="Calibri"/>
                <a:sym typeface="Calibri"/>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 name="Google Shape;77;p11"/>
          <p:cNvSpPr txBox="1"/>
          <p:nvPr>
            <p:ph type="title"/>
          </p:nvPr>
        </p:nvSpPr>
        <p:spPr>
          <a:xfrm>
            <a:off x="628650" y="623700"/>
            <a:ext cx="7886700" cy="847800"/>
          </a:xfrm>
          <a:prstGeom prst="rect">
            <a:avLst/>
          </a:prstGeom>
          <a:noFill/>
          <a:ln>
            <a:noFill/>
          </a:ln>
        </p:spPr>
        <p:txBody>
          <a:bodyPr anchorCtr="0" anchor="t" bIns="34275" lIns="0" spcFirstLastPara="1" rIns="0" wrap="square" tIns="0">
            <a:noAutofit/>
          </a:bodyPr>
          <a:lstStyle>
            <a:lvl1pPr lvl="0" marR="0" rtl="0" algn="l">
              <a:lnSpc>
                <a:spcPct val="90000"/>
              </a:lnSpc>
              <a:spcBef>
                <a:spcPts val="0"/>
              </a:spcBef>
              <a:spcAft>
                <a:spcPts val="0"/>
              </a:spcAft>
              <a:buClr>
                <a:schemeClr val="accent1"/>
              </a:buClr>
              <a:buSzPts val="2700"/>
              <a:buFont typeface="Calibri"/>
              <a:buNone/>
              <a:defRPr b="1" i="0" sz="2700" u="none" cap="none" strike="noStrike">
                <a:solidFill>
                  <a:schemeClr val="accent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8" name="Google Shape;78;p11"/>
          <p:cNvSpPr txBox="1"/>
          <p:nvPr>
            <p:ph idx="10" type="dt"/>
          </p:nvPr>
        </p:nvSpPr>
        <p:spPr>
          <a:xfrm>
            <a:off x="5834119" y="4767263"/>
            <a:ext cx="13212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1"/>
          <p:cNvSpPr txBox="1"/>
          <p:nvPr>
            <p:ph idx="11" type="ftr"/>
          </p:nvPr>
        </p:nvSpPr>
        <p:spPr>
          <a:xfrm>
            <a:off x="6903565" y="4767263"/>
            <a:ext cx="1033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mparison">
  <p:cSld name="1_Comparison">
    <p:spTree>
      <p:nvGrpSpPr>
        <p:cNvPr id="80" name="Shape 80"/>
        <p:cNvGrpSpPr/>
        <p:nvPr/>
      </p:nvGrpSpPr>
      <p:grpSpPr>
        <a:xfrm>
          <a:off x="0" y="0"/>
          <a:ext cx="0" cy="0"/>
          <a:chOff x="0" y="0"/>
          <a:chExt cx="0" cy="0"/>
        </a:xfrm>
      </p:grpSpPr>
      <p:sp>
        <p:nvSpPr>
          <p:cNvPr id="81" name="Google Shape;81;p12"/>
          <p:cNvSpPr txBox="1"/>
          <p:nvPr>
            <p:ph idx="1" type="body"/>
          </p:nvPr>
        </p:nvSpPr>
        <p:spPr>
          <a:xfrm>
            <a:off x="629842" y="1071242"/>
            <a:ext cx="2310600" cy="6180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800"/>
              </a:spcBef>
              <a:spcAft>
                <a:spcPts val="0"/>
              </a:spcAft>
              <a:buClr>
                <a:schemeClr val="dk1"/>
              </a:buClr>
              <a:buSzPts val="1400"/>
              <a:buNone/>
              <a:defRPr b="0" i="0" sz="1400">
                <a:latin typeface="Calibri"/>
                <a:ea typeface="Calibri"/>
                <a:cs typeface="Calibri"/>
                <a:sym typeface="Calibri"/>
              </a:defRPr>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2" name="Google Shape;82;p12"/>
          <p:cNvSpPr txBox="1"/>
          <p:nvPr>
            <p:ph idx="2" type="body"/>
          </p:nvPr>
        </p:nvSpPr>
        <p:spPr>
          <a:xfrm>
            <a:off x="6133387" y="1071242"/>
            <a:ext cx="2310600" cy="6180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800"/>
              </a:spcBef>
              <a:spcAft>
                <a:spcPts val="0"/>
              </a:spcAft>
              <a:buClr>
                <a:schemeClr val="dk1"/>
              </a:buClr>
              <a:buSzPts val="1400"/>
              <a:buNone/>
              <a:defRPr b="0" i="0" sz="1400">
                <a:latin typeface="Calibri"/>
                <a:ea typeface="Calibri"/>
                <a:cs typeface="Calibri"/>
                <a:sym typeface="Calibri"/>
              </a:defRPr>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3" name="Google Shape;83;p12"/>
          <p:cNvSpPr txBox="1"/>
          <p:nvPr>
            <p:ph idx="3" type="body"/>
          </p:nvPr>
        </p:nvSpPr>
        <p:spPr>
          <a:xfrm>
            <a:off x="629842" y="1846256"/>
            <a:ext cx="2310600" cy="24315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dk1"/>
              </a:buClr>
              <a:buSzPts val="1100"/>
              <a:buNone/>
              <a:defRPr b="0" i="0" sz="1100">
                <a:latin typeface="Calibri"/>
                <a:ea typeface="Calibri"/>
                <a:cs typeface="Calibri"/>
                <a:sym typeface="Calibri"/>
              </a:defRPr>
            </a:lvl1pPr>
            <a:lvl2pPr indent="-228600" lvl="1" marL="914400" rtl="0" algn="l">
              <a:lnSpc>
                <a:spcPct val="90000"/>
              </a:lnSpc>
              <a:spcBef>
                <a:spcPts val="400"/>
              </a:spcBef>
              <a:spcAft>
                <a:spcPts val="0"/>
              </a:spcAft>
              <a:buClr>
                <a:schemeClr val="dk1"/>
              </a:buClr>
              <a:buSzPts val="1100"/>
              <a:buNone/>
              <a:defRPr b="0" i="0" sz="1100">
                <a:latin typeface="Calibri"/>
                <a:ea typeface="Calibri"/>
                <a:cs typeface="Calibri"/>
                <a:sym typeface="Calibri"/>
              </a:defRPr>
            </a:lvl2pPr>
            <a:lvl3pPr indent="-228600" lvl="2" marL="1371600" rtl="0" algn="l">
              <a:lnSpc>
                <a:spcPct val="90000"/>
              </a:lnSpc>
              <a:spcBef>
                <a:spcPts val="400"/>
              </a:spcBef>
              <a:spcAft>
                <a:spcPts val="0"/>
              </a:spcAft>
              <a:buClr>
                <a:schemeClr val="dk1"/>
              </a:buClr>
              <a:buSzPts val="1100"/>
              <a:buNone/>
              <a:defRPr b="0" i="0" sz="1100">
                <a:latin typeface="Calibri"/>
                <a:ea typeface="Calibri"/>
                <a:cs typeface="Calibri"/>
                <a:sym typeface="Calibri"/>
              </a:defRPr>
            </a:lvl3pPr>
            <a:lvl4pPr indent="-228600" lvl="3" marL="1828800" rtl="0" algn="l">
              <a:lnSpc>
                <a:spcPct val="90000"/>
              </a:lnSpc>
              <a:spcBef>
                <a:spcPts val="400"/>
              </a:spcBef>
              <a:spcAft>
                <a:spcPts val="0"/>
              </a:spcAft>
              <a:buClr>
                <a:schemeClr val="dk1"/>
              </a:buClr>
              <a:buSzPts val="1100"/>
              <a:buNone/>
              <a:defRPr b="0" i="0" sz="1100">
                <a:latin typeface="Calibri"/>
                <a:ea typeface="Calibri"/>
                <a:cs typeface="Calibri"/>
                <a:sym typeface="Calibri"/>
              </a:defRPr>
            </a:lvl4pPr>
            <a:lvl5pPr indent="-228600" lvl="4" marL="2286000" rtl="0" algn="l">
              <a:lnSpc>
                <a:spcPct val="90000"/>
              </a:lnSpc>
              <a:spcBef>
                <a:spcPts val="400"/>
              </a:spcBef>
              <a:spcAft>
                <a:spcPts val="0"/>
              </a:spcAft>
              <a:buClr>
                <a:schemeClr val="dk1"/>
              </a:buClr>
              <a:buSzPts val="1100"/>
              <a:buNone/>
              <a:defRPr b="0" i="0" sz="1100">
                <a:latin typeface="Calibri"/>
                <a:ea typeface="Calibri"/>
                <a:cs typeface="Calibri"/>
                <a:sym typeface="Calibri"/>
              </a:defRPr>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84" name="Google Shape;84;p12"/>
          <p:cNvSpPr txBox="1"/>
          <p:nvPr>
            <p:ph idx="4" type="body"/>
          </p:nvPr>
        </p:nvSpPr>
        <p:spPr>
          <a:xfrm>
            <a:off x="6141959" y="1846256"/>
            <a:ext cx="2310600" cy="24315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dk1"/>
              </a:buClr>
              <a:buSzPts val="1100"/>
              <a:buNone/>
              <a:defRPr b="0" i="0" sz="1100">
                <a:latin typeface="Calibri"/>
                <a:ea typeface="Calibri"/>
                <a:cs typeface="Calibri"/>
                <a:sym typeface="Calibri"/>
              </a:defRPr>
            </a:lvl1pPr>
            <a:lvl2pPr indent="-323850" lvl="1" marL="914400" rtl="0" algn="l">
              <a:lnSpc>
                <a:spcPct val="90000"/>
              </a:lnSpc>
              <a:spcBef>
                <a:spcPts val="400"/>
              </a:spcBef>
              <a:spcAft>
                <a:spcPts val="0"/>
              </a:spcAft>
              <a:buClr>
                <a:schemeClr val="dk1"/>
              </a:buClr>
              <a:buSzPts val="1500"/>
              <a:buChar char="•"/>
              <a:defRPr b="0" i="0" sz="1500">
                <a:latin typeface="Calibri"/>
                <a:ea typeface="Calibri"/>
                <a:cs typeface="Calibri"/>
                <a:sym typeface="Calibri"/>
              </a:defRPr>
            </a:lvl2pPr>
            <a:lvl3pPr indent="-317500" lvl="2" marL="1371600" rtl="0" algn="l">
              <a:lnSpc>
                <a:spcPct val="90000"/>
              </a:lnSpc>
              <a:spcBef>
                <a:spcPts val="400"/>
              </a:spcBef>
              <a:spcAft>
                <a:spcPts val="0"/>
              </a:spcAft>
              <a:buClr>
                <a:schemeClr val="dk1"/>
              </a:buClr>
              <a:buSzPts val="1400"/>
              <a:buChar char="•"/>
              <a:defRPr b="0" i="0" sz="1400">
                <a:latin typeface="Calibri"/>
                <a:ea typeface="Calibri"/>
                <a:cs typeface="Calibri"/>
                <a:sym typeface="Calibri"/>
              </a:defRPr>
            </a:lvl3pPr>
            <a:lvl4pPr indent="-304800" lvl="3" marL="1828800" rtl="0" algn="l">
              <a:lnSpc>
                <a:spcPct val="90000"/>
              </a:lnSpc>
              <a:spcBef>
                <a:spcPts val="400"/>
              </a:spcBef>
              <a:spcAft>
                <a:spcPts val="0"/>
              </a:spcAft>
              <a:buClr>
                <a:schemeClr val="dk1"/>
              </a:buClr>
              <a:buSzPts val="1200"/>
              <a:buChar char="•"/>
              <a:defRPr b="0" i="0" sz="1200">
                <a:latin typeface="Calibri"/>
                <a:ea typeface="Calibri"/>
                <a:cs typeface="Calibri"/>
                <a:sym typeface="Calibri"/>
              </a:defRPr>
            </a:lvl4pPr>
            <a:lvl5pPr indent="-298450" lvl="4" marL="2286000" rtl="0" algn="l">
              <a:lnSpc>
                <a:spcPct val="90000"/>
              </a:lnSpc>
              <a:spcBef>
                <a:spcPts val="400"/>
              </a:spcBef>
              <a:spcAft>
                <a:spcPts val="0"/>
              </a:spcAft>
              <a:buClr>
                <a:schemeClr val="dk1"/>
              </a:buClr>
              <a:buSzPts val="1100"/>
              <a:buChar char="•"/>
              <a:defRPr b="0" i="0" sz="1100">
                <a:latin typeface="Calibri"/>
                <a:ea typeface="Calibri"/>
                <a:cs typeface="Calibri"/>
                <a:sym typeface="Calibri"/>
              </a:defRPr>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85" name="Google Shape;85;p12"/>
          <p:cNvSpPr/>
          <p:nvPr>
            <p:ph idx="5" type="pic"/>
          </p:nvPr>
        </p:nvSpPr>
        <p:spPr>
          <a:xfrm>
            <a:off x="3391019" y="1846257"/>
            <a:ext cx="2300400" cy="24315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86" name="Google Shape;86;p12"/>
          <p:cNvSpPr txBox="1"/>
          <p:nvPr>
            <p:ph type="title"/>
          </p:nvPr>
        </p:nvSpPr>
        <p:spPr>
          <a:xfrm>
            <a:off x="628650" y="623700"/>
            <a:ext cx="7886700" cy="847800"/>
          </a:xfrm>
          <a:prstGeom prst="rect">
            <a:avLst/>
          </a:prstGeom>
          <a:noFill/>
          <a:ln>
            <a:noFill/>
          </a:ln>
        </p:spPr>
        <p:txBody>
          <a:bodyPr anchorCtr="0" anchor="t" bIns="34275" lIns="0" spcFirstLastPara="1" rIns="0" wrap="square" tIns="0">
            <a:noAutofit/>
          </a:bodyPr>
          <a:lstStyle>
            <a:lvl1pPr lvl="0" marR="0" rtl="0" algn="l">
              <a:lnSpc>
                <a:spcPct val="90000"/>
              </a:lnSpc>
              <a:spcBef>
                <a:spcPts val="0"/>
              </a:spcBef>
              <a:spcAft>
                <a:spcPts val="0"/>
              </a:spcAft>
              <a:buClr>
                <a:schemeClr val="accent1"/>
              </a:buClr>
              <a:buSzPts val="2700"/>
              <a:buFont typeface="Calibri"/>
              <a:buNone/>
              <a:defRPr b="1" i="0" sz="2700" u="none" cap="none" strike="noStrike">
                <a:solidFill>
                  <a:schemeClr val="accent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7" name="Google Shape;87;p12"/>
          <p:cNvSpPr txBox="1"/>
          <p:nvPr>
            <p:ph idx="10" type="dt"/>
          </p:nvPr>
        </p:nvSpPr>
        <p:spPr>
          <a:xfrm>
            <a:off x="5834119" y="4767263"/>
            <a:ext cx="13212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8" name="Google Shape;88;p12"/>
          <p:cNvSpPr txBox="1"/>
          <p:nvPr>
            <p:ph idx="11" type="ftr"/>
          </p:nvPr>
        </p:nvSpPr>
        <p:spPr>
          <a:xfrm>
            <a:off x="6903565" y="4767263"/>
            <a:ext cx="1033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9" name="Google Shape;89;p12"/>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x3 column Comparison">
  <p:cSld name="x3 column Comparison">
    <p:bg>
      <p:bgPr>
        <a:solidFill>
          <a:schemeClr val="lt1"/>
        </a:solidFill>
      </p:bgPr>
    </p:bg>
    <p:spTree>
      <p:nvGrpSpPr>
        <p:cNvPr id="90" name="Shape 90"/>
        <p:cNvGrpSpPr/>
        <p:nvPr/>
      </p:nvGrpSpPr>
      <p:grpSpPr>
        <a:xfrm>
          <a:off x="0" y="0"/>
          <a:ext cx="0" cy="0"/>
          <a:chOff x="0" y="0"/>
          <a:chExt cx="0" cy="0"/>
        </a:xfrm>
      </p:grpSpPr>
      <p:sp>
        <p:nvSpPr>
          <p:cNvPr id="91" name="Google Shape;91;p13"/>
          <p:cNvSpPr txBox="1"/>
          <p:nvPr>
            <p:ph idx="1" type="body"/>
          </p:nvPr>
        </p:nvSpPr>
        <p:spPr>
          <a:xfrm>
            <a:off x="621580" y="3289890"/>
            <a:ext cx="2212500" cy="4146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800"/>
              </a:spcBef>
              <a:spcAft>
                <a:spcPts val="0"/>
              </a:spcAft>
              <a:buClr>
                <a:schemeClr val="dk1"/>
              </a:buClr>
              <a:buSzPts val="1400"/>
              <a:buNone/>
              <a:defRPr b="0" i="0" sz="1400">
                <a:latin typeface="Calibri"/>
                <a:ea typeface="Calibri"/>
                <a:cs typeface="Calibri"/>
                <a:sym typeface="Calibri"/>
              </a:defRPr>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2" name="Google Shape;92;p13"/>
          <p:cNvSpPr txBox="1"/>
          <p:nvPr>
            <p:ph idx="2" type="body"/>
          </p:nvPr>
        </p:nvSpPr>
        <p:spPr>
          <a:xfrm>
            <a:off x="621580" y="3738404"/>
            <a:ext cx="2212500" cy="6813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dk1"/>
              </a:buClr>
              <a:buSzPts val="900"/>
              <a:buNone/>
              <a:defRPr b="0" i="0" sz="900">
                <a:latin typeface="Calibri"/>
                <a:ea typeface="Calibri"/>
                <a:cs typeface="Calibri"/>
                <a:sym typeface="Calibri"/>
              </a:defRPr>
            </a:lvl1pPr>
            <a:lvl2pPr indent="-228600" lvl="1" marL="914400" rtl="0" algn="l">
              <a:lnSpc>
                <a:spcPct val="90000"/>
              </a:lnSpc>
              <a:spcBef>
                <a:spcPts val="400"/>
              </a:spcBef>
              <a:spcAft>
                <a:spcPts val="0"/>
              </a:spcAft>
              <a:buClr>
                <a:schemeClr val="dk1"/>
              </a:buClr>
              <a:buSzPts val="1200"/>
              <a:buNone/>
              <a:defRPr b="0" i="0" sz="1200">
                <a:latin typeface="Calibri"/>
                <a:ea typeface="Calibri"/>
                <a:cs typeface="Calibri"/>
                <a:sym typeface="Calibri"/>
              </a:defRPr>
            </a:lvl2pPr>
            <a:lvl3pPr indent="-228600" lvl="2" marL="1371600" rtl="0" algn="l">
              <a:lnSpc>
                <a:spcPct val="90000"/>
              </a:lnSpc>
              <a:spcBef>
                <a:spcPts val="400"/>
              </a:spcBef>
              <a:spcAft>
                <a:spcPts val="0"/>
              </a:spcAft>
              <a:buClr>
                <a:schemeClr val="dk1"/>
              </a:buClr>
              <a:buSzPts val="1200"/>
              <a:buNone/>
              <a:defRPr b="0" i="0" sz="1200">
                <a:latin typeface="Calibri"/>
                <a:ea typeface="Calibri"/>
                <a:cs typeface="Calibri"/>
                <a:sym typeface="Calibri"/>
              </a:defRPr>
            </a:lvl3pPr>
            <a:lvl4pPr indent="-228600" lvl="3" marL="1828800" rtl="0" algn="l">
              <a:lnSpc>
                <a:spcPct val="90000"/>
              </a:lnSpc>
              <a:spcBef>
                <a:spcPts val="400"/>
              </a:spcBef>
              <a:spcAft>
                <a:spcPts val="0"/>
              </a:spcAft>
              <a:buClr>
                <a:schemeClr val="dk1"/>
              </a:buClr>
              <a:buSzPts val="1200"/>
              <a:buNone/>
              <a:defRPr b="0" i="0" sz="1200">
                <a:latin typeface="Calibri"/>
                <a:ea typeface="Calibri"/>
                <a:cs typeface="Calibri"/>
                <a:sym typeface="Calibri"/>
              </a:defRPr>
            </a:lvl4pPr>
            <a:lvl5pPr indent="-228600" lvl="4" marL="2286000" rtl="0" algn="l">
              <a:lnSpc>
                <a:spcPct val="90000"/>
              </a:lnSpc>
              <a:spcBef>
                <a:spcPts val="400"/>
              </a:spcBef>
              <a:spcAft>
                <a:spcPts val="0"/>
              </a:spcAft>
              <a:buClr>
                <a:schemeClr val="dk1"/>
              </a:buClr>
              <a:buSzPts val="1200"/>
              <a:buNone/>
              <a:defRPr b="0" i="0" sz="1200">
                <a:latin typeface="Calibri"/>
                <a:ea typeface="Calibri"/>
                <a:cs typeface="Calibri"/>
                <a:sym typeface="Calibri"/>
              </a:defRPr>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93" name="Google Shape;93;p13"/>
          <p:cNvSpPr/>
          <p:nvPr>
            <p:ph idx="3" type="pic"/>
          </p:nvPr>
        </p:nvSpPr>
        <p:spPr>
          <a:xfrm>
            <a:off x="3472193" y="1581851"/>
            <a:ext cx="2212500" cy="14754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94" name="Google Shape;94;p13"/>
          <p:cNvSpPr/>
          <p:nvPr>
            <p:ph idx="4" type="pic"/>
          </p:nvPr>
        </p:nvSpPr>
        <p:spPr>
          <a:xfrm>
            <a:off x="621579" y="1581851"/>
            <a:ext cx="2212500" cy="14754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95" name="Google Shape;95;p13"/>
          <p:cNvSpPr/>
          <p:nvPr>
            <p:ph idx="5" type="pic"/>
          </p:nvPr>
        </p:nvSpPr>
        <p:spPr>
          <a:xfrm>
            <a:off x="6322808" y="1581851"/>
            <a:ext cx="2212500" cy="14754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96" name="Google Shape;96;p13"/>
          <p:cNvSpPr txBox="1"/>
          <p:nvPr>
            <p:ph idx="6" type="body"/>
          </p:nvPr>
        </p:nvSpPr>
        <p:spPr>
          <a:xfrm>
            <a:off x="3465745" y="3289890"/>
            <a:ext cx="2212500" cy="4146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800"/>
              </a:spcBef>
              <a:spcAft>
                <a:spcPts val="0"/>
              </a:spcAft>
              <a:buClr>
                <a:schemeClr val="dk1"/>
              </a:buClr>
              <a:buSzPts val="1400"/>
              <a:buNone/>
              <a:defRPr b="0" i="0" sz="1400">
                <a:latin typeface="Calibri"/>
                <a:ea typeface="Calibri"/>
                <a:cs typeface="Calibri"/>
                <a:sym typeface="Calibri"/>
              </a:defRPr>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7" name="Google Shape;97;p13"/>
          <p:cNvSpPr txBox="1"/>
          <p:nvPr>
            <p:ph idx="7" type="body"/>
          </p:nvPr>
        </p:nvSpPr>
        <p:spPr>
          <a:xfrm>
            <a:off x="3465745" y="3738403"/>
            <a:ext cx="2212500" cy="6813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dk1"/>
              </a:buClr>
              <a:buSzPts val="900"/>
              <a:buNone/>
              <a:defRPr b="0" i="0" sz="900">
                <a:latin typeface="Calibri"/>
                <a:ea typeface="Calibri"/>
                <a:cs typeface="Calibri"/>
                <a:sym typeface="Calibri"/>
              </a:defRPr>
            </a:lvl1pPr>
            <a:lvl2pPr indent="-228600" lvl="1" marL="914400" rtl="0" algn="l">
              <a:lnSpc>
                <a:spcPct val="90000"/>
              </a:lnSpc>
              <a:spcBef>
                <a:spcPts val="400"/>
              </a:spcBef>
              <a:spcAft>
                <a:spcPts val="0"/>
              </a:spcAft>
              <a:buClr>
                <a:schemeClr val="dk1"/>
              </a:buClr>
              <a:buSzPts val="1200"/>
              <a:buNone/>
              <a:defRPr b="0" i="0" sz="1200">
                <a:latin typeface="Calibri"/>
                <a:ea typeface="Calibri"/>
                <a:cs typeface="Calibri"/>
                <a:sym typeface="Calibri"/>
              </a:defRPr>
            </a:lvl2pPr>
            <a:lvl3pPr indent="-228600" lvl="2" marL="1371600" rtl="0" algn="l">
              <a:lnSpc>
                <a:spcPct val="90000"/>
              </a:lnSpc>
              <a:spcBef>
                <a:spcPts val="400"/>
              </a:spcBef>
              <a:spcAft>
                <a:spcPts val="0"/>
              </a:spcAft>
              <a:buClr>
                <a:schemeClr val="dk1"/>
              </a:buClr>
              <a:buSzPts val="1200"/>
              <a:buNone/>
              <a:defRPr b="0" i="0" sz="1200">
                <a:latin typeface="Calibri"/>
                <a:ea typeface="Calibri"/>
                <a:cs typeface="Calibri"/>
                <a:sym typeface="Calibri"/>
              </a:defRPr>
            </a:lvl3pPr>
            <a:lvl4pPr indent="-228600" lvl="3" marL="1828800" rtl="0" algn="l">
              <a:lnSpc>
                <a:spcPct val="90000"/>
              </a:lnSpc>
              <a:spcBef>
                <a:spcPts val="400"/>
              </a:spcBef>
              <a:spcAft>
                <a:spcPts val="0"/>
              </a:spcAft>
              <a:buClr>
                <a:schemeClr val="dk1"/>
              </a:buClr>
              <a:buSzPts val="1200"/>
              <a:buNone/>
              <a:defRPr b="0" i="0" sz="1200">
                <a:latin typeface="Calibri"/>
                <a:ea typeface="Calibri"/>
                <a:cs typeface="Calibri"/>
                <a:sym typeface="Calibri"/>
              </a:defRPr>
            </a:lvl4pPr>
            <a:lvl5pPr indent="-228600" lvl="4" marL="2286000" rtl="0" algn="l">
              <a:lnSpc>
                <a:spcPct val="90000"/>
              </a:lnSpc>
              <a:spcBef>
                <a:spcPts val="400"/>
              </a:spcBef>
              <a:spcAft>
                <a:spcPts val="0"/>
              </a:spcAft>
              <a:buClr>
                <a:schemeClr val="dk1"/>
              </a:buClr>
              <a:buSzPts val="1200"/>
              <a:buNone/>
              <a:defRPr b="0" i="0" sz="1200">
                <a:latin typeface="Calibri"/>
                <a:ea typeface="Calibri"/>
                <a:cs typeface="Calibri"/>
                <a:sym typeface="Calibri"/>
              </a:defRPr>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98" name="Google Shape;98;p13"/>
          <p:cNvSpPr txBox="1"/>
          <p:nvPr>
            <p:ph idx="8" type="body"/>
          </p:nvPr>
        </p:nvSpPr>
        <p:spPr>
          <a:xfrm>
            <a:off x="6309910" y="3289890"/>
            <a:ext cx="2212500" cy="4146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800"/>
              </a:spcBef>
              <a:spcAft>
                <a:spcPts val="0"/>
              </a:spcAft>
              <a:buClr>
                <a:schemeClr val="dk1"/>
              </a:buClr>
              <a:buSzPts val="1400"/>
              <a:buNone/>
              <a:defRPr b="0" i="0" sz="1400">
                <a:latin typeface="Calibri"/>
                <a:ea typeface="Calibri"/>
                <a:cs typeface="Calibri"/>
                <a:sym typeface="Calibri"/>
              </a:defRPr>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9" name="Google Shape;99;p13"/>
          <p:cNvSpPr txBox="1"/>
          <p:nvPr>
            <p:ph idx="9" type="body"/>
          </p:nvPr>
        </p:nvSpPr>
        <p:spPr>
          <a:xfrm>
            <a:off x="6309910" y="3738403"/>
            <a:ext cx="2212500" cy="6813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dk1"/>
              </a:buClr>
              <a:buSzPts val="900"/>
              <a:buNone/>
              <a:defRPr b="0" i="0" sz="900">
                <a:latin typeface="Calibri"/>
                <a:ea typeface="Calibri"/>
                <a:cs typeface="Calibri"/>
                <a:sym typeface="Calibri"/>
              </a:defRPr>
            </a:lvl1pPr>
            <a:lvl2pPr indent="-228600" lvl="1" marL="914400" rtl="0" algn="l">
              <a:lnSpc>
                <a:spcPct val="90000"/>
              </a:lnSpc>
              <a:spcBef>
                <a:spcPts val="400"/>
              </a:spcBef>
              <a:spcAft>
                <a:spcPts val="0"/>
              </a:spcAft>
              <a:buClr>
                <a:schemeClr val="dk1"/>
              </a:buClr>
              <a:buSzPts val="1200"/>
              <a:buNone/>
              <a:defRPr b="0" i="0" sz="1200">
                <a:latin typeface="Calibri"/>
                <a:ea typeface="Calibri"/>
                <a:cs typeface="Calibri"/>
                <a:sym typeface="Calibri"/>
              </a:defRPr>
            </a:lvl2pPr>
            <a:lvl3pPr indent="-228600" lvl="2" marL="1371600" rtl="0" algn="l">
              <a:lnSpc>
                <a:spcPct val="90000"/>
              </a:lnSpc>
              <a:spcBef>
                <a:spcPts val="400"/>
              </a:spcBef>
              <a:spcAft>
                <a:spcPts val="0"/>
              </a:spcAft>
              <a:buClr>
                <a:schemeClr val="dk1"/>
              </a:buClr>
              <a:buSzPts val="1200"/>
              <a:buNone/>
              <a:defRPr b="0" i="0" sz="1200">
                <a:latin typeface="Calibri"/>
                <a:ea typeface="Calibri"/>
                <a:cs typeface="Calibri"/>
                <a:sym typeface="Calibri"/>
              </a:defRPr>
            </a:lvl3pPr>
            <a:lvl4pPr indent="-228600" lvl="3" marL="1828800" rtl="0" algn="l">
              <a:lnSpc>
                <a:spcPct val="90000"/>
              </a:lnSpc>
              <a:spcBef>
                <a:spcPts val="400"/>
              </a:spcBef>
              <a:spcAft>
                <a:spcPts val="0"/>
              </a:spcAft>
              <a:buClr>
                <a:schemeClr val="dk1"/>
              </a:buClr>
              <a:buSzPts val="1200"/>
              <a:buNone/>
              <a:defRPr b="0" i="0" sz="1200">
                <a:latin typeface="Calibri"/>
                <a:ea typeface="Calibri"/>
                <a:cs typeface="Calibri"/>
                <a:sym typeface="Calibri"/>
              </a:defRPr>
            </a:lvl4pPr>
            <a:lvl5pPr indent="-228600" lvl="4" marL="2286000" rtl="0" algn="l">
              <a:lnSpc>
                <a:spcPct val="90000"/>
              </a:lnSpc>
              <a:spcBef>
                <a:spcPts val="400"/>
              </a:spcBef>
              <a:spcAft>
                <a:spcPts val="0"/>
              </a:spcAft>
              <a:buClr>
                <a:schemeClr val="dk1"/>
              </a:buClr>
              <a:buSzPts val="1200"/>
              <a:buNone/>
              <a:defRPr b="0" i="0" sz="1200">
                <a:latin typeface="Calibri"/>
                <a:ea typeface="Calibri"/>
                <a:cs typeface="Calibri"/>
                <a:sym typeface="Calibri"/>
              </a:defRPr>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00" name="Google Shape;100;p13"/>
          <p:cNvSpPr txBox="1"/>
          <p:nvPr>
            <p:ph type="title"/>
          </p:nvPr>
        </p:nvSpPr>
        <p:spPr>
          <a:xfrm>
            <a:off x="628650" y="623700"/>
            <a:ext cx="7886700" cy="847800"/>
          </a:xfrm>
          <a:prstGeom prst="rect">
            <a:avLst/>
          </a:prstGeom>
          <a:noFill/>
          <a:ln>
            <a:noFill/>
          </a:ln>
        </p:spPr>
        <p:txBody>
          <a:bodyPr anchorCtr="0" anchor="t" bIns="34275" lIns="0" spcFirstLastPara="1" rIns="0" wrap="square" tIns="0">
            <a:noAutofit/>
          </a:bodyPr>
          <a:lstStyle>
            <a:lvl1pPr lvl="0" marR="0" rtl="0" algn="l">
              <a:lnSpc>
                <a:spcPct val="90000"/>
              </a:lnSpc>
              <a:spcBef>
                <a:spcPts val="0"/>
              </a:spcBef>
              <a:spcAft>
                <a:spcPts val="0"/>
              </a:spcAft>
              <a:buClr>
                <a:schemeClr val="accent1"/>
              </a:buClr>
              <a:buSzPts val="2700"/>
              <a:buFont typeface="Calibri"/>
              <a:buNone/>
              <a:defRPr b="1" i="0" sz="2700" u="none" cap="none" strike="noStrike">
                <a:solidFill>
                  <a:schemeClr val="accent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1" name="Google Shape;101;p13"/>
          <p:cNvSpPr txBox="1"/>
          <p:nvPr>
            <p:ph idx="10" type="dt"/>
          </p:nvPr>
        </p:nvSpPr>
        <p:spPr>
          <a:xfrm>
            <a:off x="5834119" y="4767263"/>
            <a:ext cx="13212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2" name="Google Shape;102;p13"/>
          <p:cNvSpPr txBox="1"/>
          <p:nvPr>
            <p:ph idx="11" type="ftr"/>
          </p:nvPr>
        </p:nvSpPr>
        <p:spPr>
          <a:xfrm>
            <a:off x="6903565" y="4767263"/>
            <a:ext cx="1033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3" name="Google Shape;103;p13"/>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Close" showMasterSp="0">
  <p:cSld name="Presentation Close">
    <p:bg>
      <p:bgPr>
        <a:solidFill>
          <a:srgbClr val="00BCDB"/>
        </a:solidFill>
      </p:bgPr>
    </p:bg>
    <p:spTree>
      <p:nvGrpSpPr>
        <p:cNvPr id="104" name="Shape 104"/>
        <p:cNvGrpSpPr/>
        <p:nvPr/>
      </p:nvGrpSpPr>
      <p:grpSpPr>
        <a:xfrm>
          <a:off x="0" y="0"/>
          <a:ext cx="0" cy="0"/>
          <a:chOff x="0" y="0"/>
          <a:chExt cx="0" cy="0"/>
        </a:xfrm>
      </p:grpSpPr>
      <p:sp>
        <p:nvSpPr>
          <p:cNvPr id="105" name="Google Shape;105;p14"/>
          <p:cNvSpPr txBox="1"/>
          <p:nvPr/>
        </p:nvSpPr>
        <p:spPr>
          <a:xfrm>
            <a:off x="600075" y="2118337"/>
            <a:ext cx="1619100" cy="286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AU" sz="1400">
                <a:solidFill>
                  <a:schemeClr val="lt1"/>
                </a:solidFill>
                <a:latin typeface="Calibri"/>
                <a:ea typeface="Calibri"/>
                <a:cs typeface="Calibri"/>
                <a:sym typeface="Calibri"/>
              </a:rPr>
              <a:t>CONTACT</a:t>
            </a:r>
            <a:endParaRPr sz="1100"/>
          </a:p>
        </p:txBody>
      </p:sp>
      <p:sp>
        <p:nvSpPr>
          <p:cNvPr id="106" name="Google Shape;106;p14"/>
          <p:cNvSpPr txBox="1"/>
          <p:nvPr>
            <p:ph idx="1" type="body"/>
          </p:nvPr>
        </p:nvSpPr>
        <p:spPr>
          <a:xfrm>
            <a:off x="600075" y="2495091"/>
            <a:ext cx="4776900" cy="11406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lt1"/>
              </a:buClr>
              <a:buSzPts val="1100"/>
              <a:buNone/>
              <a:defRPr b="0" i="0" sz="1100">
                <a:solidFill>
                  <a:schemeClr val="lt1"/>
                </a:solidFill>
                <a:latin typeface="Calibri"/>
                <a:ea typeface="Calibri"/>
                <a:cs typeface="Calibri"/>
                <a:sym typeface="Calibri"/>
              </a:defRPr>
            </a:lvl1pPr>
            <a:lvl2pPr indent="-228600" lvl="1" marL="914400" rtl="0" algn="l">
              <a:lnSpc>
                <a:spcPct val="90000"/>
              </a:lnSpc>
              <a:spcBef>
                <a:spcPts val="400"/>
              </a:spcBef>
              <a:spcAft>
                <a:spcPts val="0"/>
              </a:spcAft>
              <a:buClr>
                <a:srgbClr val="8A8A8A"/>
              </a:buClr>
              <a:buSzPts val="1500"/>
              <a:buNone/>
              <a:defRPr sz="1500">
                <a:solidFill>
                  <a:srgbClr val="8A8A8A"/>
                </a:solidFill>
              </a:defRPr>
            </a:lvl2pPr>
            <a:lvl3pPr indent="-228600" lvl="2" marL="1371600" rtl="0" algn="l">
              <a:lnSpc>
                <a:spcPct val="90000"/>
              </a:lnSpc>
              <a:spcBef>
                <a:spcPts val="400"/>
              </a:spcBef>
              <a:spcAft>
                <a:spcPts val="0"/>
              </a:spcAft>
              <a:buClr>
                <a:srgbClr val="8A8A8A"/>
              </a:buClr>
              <a:buSzPts val="1400"/>
              <a:buNone/>
              <a:defRPr sz="1400">
                <a:solidFill>
                  <a:srgbClr val="8A8A8A"/>
                </a:solidFill>
              </a:defRPr>
            </a:lvl3pPr>
            <a:lvl4pPr indent="-228600" lvl="3" marL="1828800" rtl="0" algn="l">
              <a:lnSpc>
                <a:spcPct val="90000"/>
              </a:lnSpc>
              <a:spcBef>
                <a:spcPts val="400"/>
              </a:spcBef>
              <a:spcAft>
                <a:spcPts val="0"/>
              </a:spcAft>
              <a:buClr>
                <a:srgbClr val="8A8A8A"/>
              </a:buClr>
              <a:buSzPts val="1200"/>
              <a:buNone/>
              <a:defRPr sz="1200">
                <a:solidFill>
                  <a:srgbClr val="8A8A8A"/>
                </a:solidFill>
              </a:defRPr>
            </a:lvl4pPr>
            <a:lvl5pPr indent="-228600" lvl="4" marL="2286000" rtl="0" algn="l">
              <a:lnSpc>
                <a:spcPct val="90000"/>
              </a:lnSpc>
              <a:spcBef>
                <a:spcPts val="400"/>
              </a:spcBef>
              <a:spcAft>
                <a:spcPts val="0"/>
              </a:spcAft>
              <a:buClr>
                <a:srgbClr val="8A8A8A"/>
              </a:buClr>
              <a:buSzPts val="1200"/>
              <a:buNone/>
              <a:defRPr sz="1200">
                <a:solidFill>
                  <a:srgbClr val="8A8A8A"/>
                </a:solidFill>
              </a:defRPr>
            </a:lvl5pPr>
            <a:lvl6pPr indent="-228600" lvl="5" marL="2743200" rtl="0" algn="l">
              <a:lnSpc>
                <a:spcPct val="90000"/>
              </a:lnSpc>
              <a:spcBef>
                <a:spcPts val="400"/>
              </a:spcBef>
              <a:spcAft>
                <a:spcPts val="0"/>
              </a:spcAft>
              <a:buClr>
                <a:srgbClr val="8A8A8A"/>
              </a:buClr>
              <a:buSzPts val="1200"/>
              <a:buNone/>
              <a:defRPr sz="1200">
                <a:solidFill>
                  <a:srgbClr val="8A8A8A"/>
                </a:solidFill>
              </a:defRPr>
            </a:lvl6pPr>
            <a:lvl7pPr indent="-228600" lvl="6" marL="3200400" rtl="0" algn="l">
              <a:lnSpc>
                <a:spcPct val="90000"/>
              </a:lnSpc>
              <a:spcBef>
                <a:spcPts val="400"/>
              </a:spcBef>
              <a:spcAft>
                <a:spcPts val="0"/>
              </a:spcAft>
              <a:buClr>
                <a:srgbClr val="8A8A8A"/>
              </a:buClr>
              <a:buSzPts val="1200"/>
              <a:buNone/>
              <a:defRPr sz="1200">
                <a:solidFill>
                  <a:srgbClr val="8A8A8A"/>
                </a:solidFill>
              </a:defRPr>
            </a:lvl7pPr>
            <a:lvl8pPr indent="-228600" lvl="7" marL="3657600" rtl="0" algn="l">
              <a:lnSpc>
                <a:spcPct val="90000"/>
              </a:lnSpc>
              <a:spcBef>
                <a:spcPts val="400"/>
              </a:spcBef>
              <a:spcAft>
                <a:spcPts val="0"/>
              </a:spcAft>
              <a:buClr>
                <a:srgbClr val="8A8A8A"/>
              </a:buClr>
              <a:buSzPts val="1200"/>
              <a:buNone/>
              <a:defRPr sz="1200">
                <a:solidFill>
                  <a:srgbClr val="8A8A8A"/>
                </a:solidFill>
              </a:defRPr>
            </a:lvl8pPr>
            <a:lvl9pPr indent="-228600" lvl="8" marL="4114800" rtl="0" algn="l">
              <a:lnSpc>
                <a:spcPct val="90000"/>
              </a:lnSpc>
              <a:spcBef>
                <a:spcPts val="400"/>
              </a:spcBef>
              <a:spcAft>
                <a:spcPts val="0"/>
              </a:spcAft>
              <a:buClr>
                <a:srgbClr val="8A8A8A"/>
              </a:buClr>
              <a:buSzPts val="1200"/>
              <a:buNone/>
              <a:defRPr sz="1200">
                <a:solidFill>
                  <a:srgbClr val="8A8A8A"/>
                </a:solidFill>
              </a:defRPr>
            </a:lvl9pPr>
          </a:lstStyle>
          <a:p/>
        </p:txBody>
      </p:sp>
      <p:sp>
        <p:nvSpPr>
          <p:cNvPr id="107" name="Google Shape;107;p14"/>
          <p:cNvSpPr txBox="1"/>
          <p:nvPr>
            <p:ph idx="2" type="body"/>
          </p:nvPr>
        </p:nvSpPr>
        <p:spPr>
          <a:xfrm>
            <a:off x="591812" y="4031944"/>
            <a:ext cx="2862000" cy="7356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lt1"/>
              </a:buClr>
              <a:buSzPts val="900"/>
              <a:buNone/>
              <a:defRPr b="0" i="0" sz="900">
                <a:solidFill>
                  <a:schemeClr val="lt1"/>
                </a:solidFill>
                <a:latin typeface="Calibri"/>
                <a:ea typeface="Calibri"/>
                <a:cs typeface="Calibri"/>
                <a:sym typeface="Calibri"/>
              </a:defRPr>
            </a:lvl1pPr>
            <a:lvl2pPr indent="-228600" lvl="1" marL="914400" rtl="0" algn="l">
              <a:lnSpc>
                <a:spcPct val="90000"/>
              </a:lnSpc>
              <a:spcBef>
                <a:spcPts val="400"/>
              </a:spcBef>
              <a:spcAft>
                <a:spcPts val="0"/>
              </a:spcAft>
              <a:buClr>
                <a:srgbClr val="8A8A8A"/>
              </a:buClr>
              <a:buSzPts val="1500"/>
              <a:buNone/>
              <a:defRPr sz="1500">
                <a:solidFill>
                  <a:srgbClr val="8A8A8A"/>
                </a:solidFill>
              </a:defRPr>
            </a:lvl2pPr>
            <a:lvl3pPr indent="-228600" lvl="2" marL="1371600" rtl="0" algn="l">
              <a:lnSpc>
                <a:spcPct val="90000"/>
              </a:lnSpc>
              <a:spcBef>
                <a:spcPts val="400"/>
              </a:spcBef>
              <a:spcAft>
                <a:spcPts val="0"/>
              </a:spcAft>
              <a:buClr>
                <a:srgbClr val="8A8A8A"/>
              </a:buClr>
              <a:buSzPts val="1400"/>
              <a:buNone/>
              <a:defRPr sz="1400">
                <a:solidFill>
                  <a:srgbClr val="8A8A8A"/>
                </a:solidFill>
              </a:defRPr>
            </a:lvl3pPr>
            <a:lvl4pPr indent="-228600" lvl="3" marL="1828800" rtl="0" algn="l">
              <a:lnSpc>
                <a:spcPct val="90000"/>
              </a:lnSpc>
              <a:spcBef>
                <a:spcPts val="400"/>
              </a:spcBef>
              <a:spcAft>
                <a:spcPts val="0"/>
              </a:spcAft>
              <a:buClr>
                <a:srgbClr val="8A8A8A"/>
              </a:buClr>
              <a:buSzPts val="1200"/>
              <a:buNone/>
              <a:defRPr sz="1200">
                <a:solidFill>
                  <a:srgbClr val="8A8A8A"/>
                </a:solidFill>
              </a:defRPr>
            </a:lvl4pPr>
            <a:lvl5pPr indent="-228600" lvl="4" marL="2286000" rtl="0" algn="l">
              <a:lnSpc>
                <a:spcPct val="90000"/>
              </a:lnSpc>
              <a:spcBef>
                <a:spcPts val="400"/>
              </a:spcBef>
              <a:spcAft>
                <a:spcPts val="0"/>
              </a:spcAft>
              <a:buClr>
                <a:srgbClr val="8A8A8A"/>
              </a:buClr>
              <a:buSzPts val="1200"/>
              <a:buNone/>
              <a:defRPr sz="1200">
                <a:solidFill>
                  <a:srgbClr val="8A8A8A"/>
                </a:solidFill>
              </a:defRPr>
            </a:lvl5pPr>
            <a:lvl6pPr indent="-228600" lvl="5" marL="2743200" rtl="0" algn="l">
              <a:lnSpc>
                <a:spcPct val="90000"/>
              </a:lnSpc>
              <a:spcBef>
                <a:spcPts val="400"/>
              </a:spcBef>
              <a:spcAft>
                <a:spcPts val="0"/>
              </a:spcAft>
              <a:buClr>
                <a:srgbClr val="8A8A8A"/>
              </a:buClr>
              <a:buSzPts val="1200"/>
              <a:buNone/>
              <a:defRPr sz="1200">
                <a:solidFill>
                  <a:srgbClr val="8A8A8A"/>
                </a:solidFill>
              </a:defRPr>
            </a:lvl6pPr>
            <a:lvl7pPr indent="-228600" lvl="6" marL="3200400" rtl="0" algn="l">
              <a:lnSpc>
                <a:spcPct val="90000"/>
              </a:lnSpc>
              <a:spcBef>
                <a:spcPts val="400"/>
              </a:spcBef>
              <a:spcAft>
                <a:spcPts val="0"/>
              </a:spcAft>
              <a:buClr>
                <a:srgbClr val="8A8A8A"/>
              </a:buClr>
              <a:buSzPts val="1200"/>
              <a:buNone/>
              <a:defRPr sz="1200">
                <a:solidFill>
                  <a:srgbClr val="8A8A8A"/>
                </a:solidFill>
              </a:defRPr>
            </a:lvl7pPr>
            <a:lvl8pPr indent="-228600" lvl="7" marL="3657600" rtl="0" algn="l">
              <a:lnSpc>
                <a:spcPct val="90000"/>
              </a:lnSpc>
              <a:spcBef>
                <a:spcPts val="400"/>
              </a:spcBef>
              <a:spcAft>
                <a:spcPts val="0"/>
              </a:spcAft>
              <a:buClr>
                <a:srgbClr val="8A8A8A"/>
              </a:buClr>
              <a:buSzPts val="1200"/>
              <a:buNone/>
              <a:defRPr sz="1200">
                <a:solidFill>
                  <a:srgbClr val="8A8A8A"/>
                </a:solidFill>
              </a:defRPr>
            </a:lvl8pPr>
            <a:lvl9pPr indent="-228600" lvl="8" marL="4114800" rtl="0" algn="l">
              <a:lnSpc>
                <a:spcPct val="90000"/>
              </a:lnSpc>
              <a:spcBef>
                <a:spcPts val="400"/>
              </a:spcBef>
              <a:spcAft>
                <a:spcPts val="0"/>
              </a:spcAft>
              <a:buClr>
                <a:srgbClr val="8A8A8A"/>
              </a:buClr>
              <a:buSzPts val="1200"/>
              <a:buNone/>
              <a:defRPr sz="1200">
                <a:solidFill>
                  <a:srgbClr val="8A8A8A"/>
                </a:solidFill>
              </a:defRPr>
            </a:lvl9pPr>
          </a:lstStyle>
          <a:p/>
        </p:txBody>
      </p:sp>
      <p:pic>
        <p:nvPicPr>
          <p:cNvPr id="108" name="Google Shape;108;p14"/>
          <p:cNvPicPr preferRelativeResize="0"/>
          <p:nvPr/>
        </p:nvPicPr>
        <p:blipFill rotWithShape="1">
          <a:blip r:embed="rId2">
            <a:alphaModFix/>
          </a:blip>
          <a:srcRect b="0" l="0" r="0" t="0"/>
          <a:stretch/>
        </p:blipFill>
        <p:spPr>
          <a:xfrm>
            <a:off x="5921885" y="496858"/>
            <a:ext cx="2699772" cy="88011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09" name="Shape 109"/>
        <p:cNvGrpSpPr/>
        <p:nvPr/>
      </p:nvGrpSpPr>
      <p:grpSpPr>
        <a:xfrm>
          <a:off x="0" y="0"/>
          <a:ext cx="0" cy="0"/>
          <a:chOff x="0" y="0"/>
          <a:chExt cx="0" cy="0"/>
        </a:xfrm>
      </p:grpSpPr>
      <p:sp>
        <p:nvSpPr>
          <p:cNvPr id="110" name="Google Shape;110;p15"/>
          <p:cNvSpPr txBox="1"/>
          <p:nvPr>
            <p:ph idx="1" type="body"/>
          </p:nvPr>
        </p:nvSpPr>
        <p:spPr>
          <a:xfrm>
            <a:off x="621000" y="1782000"/>
            <a:ext cx="7886700" cy="25785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1500"/>
              </a:spcBef>
              <a:spcAft>
                <a:spcPts val="0"/>
              </a:spcAft>
              <a:buClr>
                <a:schemeClr val="dk1"/>
              </a:buClr>
              <a:buSzPts val="1200"/>
              <a:buNone/>
              <a:defRPr b="0" i="0" sz="1200">
                <a:latin typeface="Calibri"/>
                <a:ea typeface="Calibri"/>
                <a:cs typeface="Calibri"/>
                <a:sym typeface="Calibri"/>
              </a:defRPr>
            </a:lvl1pPr>
            <a:lvl2pPr indent="-228600" lvl="1" marL="914400" rtl="0" algn="l">
              <a:lnSpc>
                <a:spcPct val="90000"/>
              </a:lnSpc>
              <a:spcBef>
                <a:spcPts val="400"/>
              </a:spcBef>
              <a:spcAft>
                <a:spcPts val="0"/>
              </a:spcAft>
              <a:buClr>
                <a:srgbClr val="8A8A8A"/>
              </a:buClr>
              <a:buSzPts val="1500"/>
              <a:buNone/>
              <a:defRPr sz="1500">
                <a:solidFill>
                  <a:srgbClr val="8A8A8A"/>
                </a:solidFill>
              </a:defRPr>
            </a:lvl2pPr>
            <a:lvl3pPr indent="-228600" lvl="2" marL="1371600" rtl="0" algn="l">
              <a:lnSpc>
                <a:spcPct val="90000"/>
              </a:lnSpc>
              <a:spcBef>
                <a:spcPts val="400"/>
              </a:spcBef>
              <a:spcAft>
                <a:spcPts val="0"/>
              </a:spcAft>
              <a:buClr>
                <a:srgbClr val="8A8A8A"/>
              </a:buClr>
              <a:buSzPts val="1400"/>
              <a:buNone/>
              <a:defRPr sz="1400">
                <a:solidFill>
                  <a:srgbClr val="8A8A8A"/>
                </a:solidFill>
              </a:defRPr>
            </a:lvl3pPr>
            <a:lvl4pPr indent="-228600" lvl="3" marL="1828800" rtl="0" algn="l">
              <a:lnSpc>
                <a:spcPct val="90000"/>
              </a:lnSpc>
              <a:spcBef>
                <a:spcPts val="400"/>
              </a:spcBef>
              <a:spcAft>
                <a:spcPts val="0"/>
              </a:spcAft>
              <a:buClr>
                <a:srgbClr val="8A8A8A"/>
              </a:buClr>
              <a:buSzPts val="1200"/>
              <a:buNone/>
              <a:defRPr sz="1200">
                <a:solidFill>
                  <a:srgbClr val="8A8A8A"/>
                </a:solidFill>
              </a:defRPr>
            </a:lvl4pPr>
            <a:lvl5pPr indent="-228600" lvl="4" marL="2286000" rtl="0" algn="l">
              <a:lnSpc>
                <a:spcPct val="90000"/>
              </a:lnSpc>
              <a:spcBef>
                <a:spcPts val="400"/>
              </a:spcBef>
              <a:spcAft>
                <a:spcPts val="0"/>
              </a:spcAft>
              <a:buClr>
                <a:srgbClr val="8A8A8A"/>
              </a:buClr>
              <a:buSzPts val="1200"/>
              <a:buNone/>
              <a:defRPr sz="1200">
                <a:solidFill>
                  <a:srgbClr val="8A8A8A"/>
                </a:solidFill>
              </a:defRPr>
            </a:lvl5pPr>
            <a:lvl6pPr indent="-228600" lvl="5" marL="2743200" rtl="0" algn="l">
              <a:lnSpc>
                <a:spcPct val="90000"/>
              </a:lnSpc>
              <a:spcBef>
                <a:spcPts val="400"/>
              </a:spcBef>
              <a:spcAft>
                <a:spcPts val="0"/>
              </a:spcAft>
              <a:buClr>
                <a:srgbClr val="8A8A8A"/>
              </a:buClr>
              <a:buSzPts val="1200"/>
              <a:buNone/>
              <a:defRPr sz="1200">
                <a:solidFill>
                  <a:srgbClr val="8A8A8A"/>
                </a:solidFill>
              </a:defRPr>
            </a:lvl6pPr>
            <a:lvl7pPr indent="-228600" lvl="6" marL="3200400" rtl="0" algn="l">
              <a:lnSpc>
                <a:spcPct val="90000"/>
              </a:lnSpc>
              <a:spcBef>
                <a:spcPts val="400"/>
              </a:spcBef>
              <a:spcAft>
                <a:spcPts val="0"/>
              </a:spcAft>
              <a:buClr>
                <a:srgbClr val="8A8A8A"/>
              </a:buClr>
              <a:buSzPts val="1200"/>
              <a:buNone/>
              <a:defRPr sz="1200">
                <a:solidFill>
                  <a:srgbClr val="8A8A8A"/>
                </a:solidFill>
              </a:defRPr>
            </a:lvl7pPr>
            <a:lvl8pPr indent="-228600" lvl="7" marL="3657600" rtl="0" algn="l">
              <a:lnSpc>
                <a:spcPct val="90000"/>
              </a:lnSpc>
              <a:spcBef>
                <a:spcPts val="400"/>
              </a:spcBef>
              <a:spcAft>
                <a:spcPts val="0"/>
              </a:spcAft>
              <a:buClr>
                <a:srgbClr val="8A8A8A"/>
              </a:buClr>
              <a:buSzPts val="1200"/>
              <a:buNone/>
              <a:defRPr sz="1200">
                <a:solidFill>
                  <a:srgbClr val="8A8A8A"/>
                </a:solidFill>
              </a:defRPr>
            </a:lvl8pPr>
            <a:lvl9pPr indent="-228600" lvl="8" marL="4114800" rtl="0" algn="l">
              <a:lnSpc>
                <a:spcPct val="90000"/>
              </a:lnSpc>
              <a:spcBef>
                <a:spcPts val="400"/>
              </a:spcBef>
              <a:spcAft>
                <a:spcPts val="0"/>
              </a:spcAft>
              <a:buClr>
                <a:srgbClr val="8A8A8A"/>
              </a:buClr>
              <a:buSzPts val="1200"/>
              <a:buNone/>
              <a:defRPr sz="1200">
                <a:solidFill>
                  <a:srgbClr val="8A8A8A"/>
                </a:solidFill>
              </a:defRPr>
            </a:lvl9pPr>
          </a:lstStyle>
          <a:p/>
        </p:txBody>
      </p:sp>
      <p:sp>
        <p:nvSpPr>
          <p:cNvPr id="111" name="Google Shape;111;p15"/>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900">
                <a:solidFill>
                  <a:schemeClr val="dk2"/>
                </a:solidFill>
                <a:latin typeface="Calibri"/>
                <a:ea typeface="Calibri"/>
                <a:cs typeface="Calibri"/>
                <a:sym typeface="Calibri"/>
              </a:defRPr>
            </a:lvl1pPr>
            <a:lvl2pPr indent="0" lvl="1" marL="0" rtl="0" algn="r">
              <a:spcBef>
                <a:spcPts val="0"/>
              </a:spcBef>
              <a:buNone/>
              <a:defRPr b="0" i="0" sz="900">
                <a:solidFill>
                  <a:schemeClr val="dk2"/>
                </a:solidFill>
                <a:latin typeface="Calibri"/>
                <a:ea typeface="Calibri"/>
                <a:cs typeface="Calibri"/>
                <a:sym typeface="Calibri"/>
              </a:defRPr>
            </a:lvl2pPr>
            <a:lvl3pPr indent="0" lvl="2" marL="0" rtl="0" algn="r">
              <a:spcBef>
                <a:spcPts val="0"/>
              </a:spcBef>
              <a:buNone/>
              <a:defRPr b="0" i="0" sz="900">
                <a:solidFill>
                  <a:schemeClr val="dk2"/>
                </a:solidFill>
                <a:latin typeface="Calibri"/>
                <a:ea typeface="Calibri"/>
                <a:cs typeface="Calibri"/>
                <a:sym typeface="Calibri"/>
              </a:defRPr>
            </a:lvl3pPr>
            <a:lvl4pPr indent="0" lvl="3" marL="0" rtl="0" algn="r">
              <a:spcBef>
                <a:spcPts val="0"/>
              </a:spcBef>
              <a:buNone/>
              <a:defRPr b="0" i="0" sz="900">
                <a:solidFill>
                  <a:schemeClr val="dk2"/>
                </a:solidFill>
                <a:latin typeface="Calibri"/>
                <a:ea typeface="Calibri"/>
                <a:cs typeface="Calibri"/>
                <a:sym typeface="Calibri"/>
              </a:defRPr>
            </a:lvl4pPr>
            <a:lvl5pPr indent="0" lvl="4" marL="0" rtl="0" algn="r">
              <a:spcBef>
                <a:spcPts val="0"/>
              </a:spcBef>
              <a:buNone/>
              <a:defRPr b="0" i="0" sz="900">
                <a:solidFill>
                  <a:schemeClr val="dk2"/>
                </a:solidFill>
                <a:latin typeface="Calibri"/>
                <a:ea typeface="Calibri"/>
                <a:cs typeface="Calibri"/>
                <a:sym typeface="Calibri"/>
              </a:defRPr>
            </a:lvl5pPr>
            <a:lvl6pPr indent="0" lvl="5" marL="0" rtl="0" algn="r">
              <a:spcBef>
                <a:spcPts val="0"/>
              </a:spcBef>
              <a:buNone/>
              <a:defRPr b="0" i="0" sz="900">
                <a:solidFill>
                  <a:schemeClr val="dk2"/>
                </a:solidFill>
                <a:latin typeface="Calibri"/>
                <a:ea typeface="Calibri"/>
                <a:cs typeface="Calibri"/>
                <a:sym typeface="Calibri"/>
              </a:defRPr>
            </a:lvl6pPr>
            <a:lvl7pPr indent="0" lvl="6" marL="0" rtl="0" algn="r">
              <a:spcBef>
                <a:spcPts val="0"/>
              </a:spcBef>
              <a:buNone/>
              <a:defRPr b="0" i="0" sz="900">
                <a:solidFill>
                  <a:schemeClr val="dk2"/>
                </a:solidFill>
                <a:latin typeface="Calibri"/>
                <a:ea typeface="Calibri"/>
                <a:cs typeface="Calibri"/>
                <a:sym typeface="Calibri"/>
              </a:defRPr>
            </a:lvl7pPr>
            <a:lvl8pPr indent="0" lvl="7" marL="0" rtl="0" algn="r">
              <a:spcBef>
                <a:spcPts val="0"/>
              </a:spcBef>
              <a:buNone/>
              <a:defRPr b="0" i="0" sz="900">
                <a:solidFill>
                  <a:schemeClr val="dk2"/>
                </a:solidFill>
                <a:latin typeface="Calibri"/>
                <a:ea typeface="Calibri"/>
                <a:cs typeface="Calibri"/>
                <a:sym typeface="Calibri"/>
              </a:defRPr>
            </a:lvl8pPr>
            <a:lvl9pPr indent="0" lvl="8" marL="0" rtl="0" algn="r">
              <a:spcBef>
                <a:spcPts val="0"/>
              </a:spcBef>
              <a:buNone/>
              <a:defRPr b="0" i="0" sz="9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
        <p:nvSpPr>
          <p:cNvPr id="112" name="Google Shape;112;p15"/>
          <p:cNvSpPr txBox="1"/>
          <p:nvPr>
            <p:ph idx="10" type="dt"/>
          </p:nvPr>
        </p:nvSpPr>
        <p:spPr>
          <a:xfrm>
            <a:off x="5834119" y="4767263"/>
            <a:ext cx="13212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3" name="Google Shape;113;p15"/>
          <p:cNvSpPr txBox="1"/>
          <p:nvPr>
            <p:ph idx="11" type="ftr"/>
          </p:nvPr>
        </p:nvSpPr>
        <p:spPr>
          <a:xfrm>
            <a:off x="6903565" y="4767263"/>
            <a:ext cx="1033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4" name="Google Shape;114;p15"/>
          <p:cNvSpPr txBox="1"/>
          <p:nvPr>
            <p:ph type="title"/>
          </p:nvPr>
        </p:nvSpPr>
        <p:spPr>
          <a:xfrm>
            <a:off x="628650" y="623700"/>
            <a:ext cx="7886700" cy="847800"/>
          </a:xfrm>
          <a:prstGeom prst="rect">
            <a:avLst/>
          </a:prstGeom>
          <a:noFill/>
          <a:ln>
            <a:noFill/>
          </a:ln>
        </p:spPr>
        <p:txBody>
          <a:bodyPr anchorCtr="0" anchor="t" bIns="34275" lIns="0" spcFirstLastPara="1" rIns="0" wrap="square" tIns="0">
            <a:noAutofit/>
          </a:bodyPr>
          <a:lstStyle>
            <a:lvl1pPr lvl="0" marR="0" rtl="0" algn="l">
              <a:lnSpc>
                <a:spcPct val="90000"/>
              </a:lnSpc>
              <a:spcBef>
                <a:spcPts val="0"/>
              </a:spcBef>
              <a:spcAft>
                <a:spcPts val="0"/>
              </a:spcAft>
              <a:buClr>
                <a:schemeClr val="accent1"/>
              </a:buClr>
              <a:buSzPts val="2700"/>
              <a:buFont typeface="Calibri"/>
              <a:buNone/>
              <a:defRPr b="1" i="0" sz="2700" u="none" cap="none" strike="noStrike">
                <a:solidFill>
                  <a:schemeClr val="accent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p:cSld name="Section Header">
    <p:bg>
      <p:bgPr>
        <a:solidFill>
          <a:schemeClr val="accent1"/>
        </a:solidFill>
      </p:bgPr>
    </p:bg>
    <p:spTree>
      <p:nvGrpSpPr>
        <p:cNvPr id="115" name="Shape 115"/>
        <p:cNvGrpSpPr/>
        <p:nvPr/>
      </p:nvGrpSpPr>
      <p:grpSpPr>
        <a:xfrm>
          <a:off x="0" y="0"/>
          <a:ext cx="0" cy="0"/>
          <a:chOff x="0" y="0"/>
          <a:chExt cx="0" cy="0"/>
        </a:xfrm>
      </p:grpSpPr>
      <p:sp>
        <p:nvSpPr>
          <p:cNvPr id="116" name="Google Shape;116;p16"/>
          <p:cNvSpPr txBox="1"/>
          <p:nvPr>
            <p:ph idx="1" type="body"/>
          </p:nvPr>
        </p:nvSpPr>
        <p:spPr>
          <a:xfrm>
            <a:off x="623888" y="3387233"/>
            <a:ext cx="7886700" cy="8730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800"/>
              </a:spcBef>
              <a:spcAft>
                <a:spcPts val="0"/>
              </a:spcAft>
              <a:buClr>
                <a:schemeClr val="lt1"/>
              </a:buClr>
              <a:buSzPts val="900"/>
              <a:buNone/>
              <a:defRPr b="1" i="0" sz="900">
                <a:solidFill>
                  <a:schemeClr val="lt1"/>
                </a:solidFill>
                <a:latin typeface="Calibri"/>
                <a:ea typeface="Calibri"/>
                <a:cs typeface="Calibri"/>
                <a:sym typeface="Calibri"/>
              </a:defRPr>
            </a:lvl1pPr>
            <a:lvl2pPr indent="-228600" lvl="1" marL="914400" rtl="0" algn="l">
              <a:lnSpc>
                <a:spcPct val="90000"/>
              </a:lnSpc>
              <a:spcBef>
                <a:spcPts val="400"/>
              </a:spcBef>
              <a:spcAft>
                <a:spcPts val="0"/>
              </a:spcAft>
              <a:buClr>
                <a:srgbClr val="8A8A8A"/>
              </a:buClr>
              <a:buSzPts val="1500"/>
              <a:buNone/>
              <a:defRPr sz="1500">
                <a:solidFill>
                  <a:srgbClr val="8A8A8A"/>
                </a:solidFill>
              </a:defRPr>
            </a:lvl2pPr>
            <a:lvl3pPr indent="-228600" lvl="2" marL="1371600" rtl="0" algn="l">
              <a:lnSpc>
                <a:spcPct val="90000"/>
              </a:lnSpc>
              <a:spcBef>
                <a:spcPts val="400"/>
              </a:spcBef>
              <a:spcAft>
                <a:spcPts val="0"/>
              </a:spcAft>
              <a:buClr>
                <a:srgbClr val="8A8A8A"/>
              </a:buClr>
              <a:buSzPts val="1400"/>
              <a:buNone/>
              <a:defRPr sz="1400">
                <a:solidFill>
                  <a:srgbClr val="8A8A8A"/>
                </a:solidFill>
              </a:defRPr>
            </a:lvl3pPr>
            <a:lvl4pPr indent="-228600" lvl="3" marL="1828800" rtl="0" algn="l">
              <a:lnSpc>
                <a:spcPct val="90000"/>
              </a:lnSpc>
              <a:spcBef>
                <a:spcPts val="400"/>
              </a:spcBef>
              <a:spcAft>
                <a:spcPts val="0"/>
              </a:spcAft>
              <a:buClr>
                <a:srgbClr val="8A8A8A"/>
              </a:buClr>
              <a:buSzPts val="1200"/>
              <a:buNone/>
              <a:defRPr sz="1200">
                <a:solidFill>
                  <a:srgbClr val="8A8A8A"/>
                </a:solidFill>
              </a:defRPr>
            </a:lvl4pPr>
            <a:lvl5pPr indent="-228600" lvl="4" marL="2286000" rtl="0" algn="l">
              <a:lnSpc>
                <a:spcPct val="90000"/>
              </a:lnSpc>
              <a:spcBef>
                <a:spcPts val="400"/>
              </a:spcBef>
              <a:spcAft>
                <a:spcPts val="0"/>
              </a:spcAft>
              <a:buClr>
                <a:srgbClr val="8A8A8A"/>
              </a:buClr>
              <a:buSzPts val="1200"/>
              <a:buNone/>
              <a:defRPr sz="1200">
                <a:solidFill>
                  <a:srgbClr val="8A8A8A"/>
                </a:solidFill>
              </a:defRPr>
            </a:lvl5pPr>
            <a:lvl6pPr indent="-228600" lvl="5" marL="2743200" rtl="0" algn="l">
              <a:lnSpc>
                <a:spcPct val="90000"/>
              </a:lnSpc>
              <a:spcBef>
                <a:spcPts val="400"/>
              </a:spcBef>
              <a:spcAft>
                <a:spcPts val="0"/>
              </a:spcAft>
              <a:buClr>
                <a:srgbClr val="8A8A8A"/>
              </a:buClr>
              <a:buSzPts val="1200"/>
              <a:buNone/>
              <a:defRPr sz="1200">
                <a:solidFill>
                  <a:srgbClr val="8A8A8A"/>
                </a:solidFill>
              </a:defRPr>
            </a:lvl6pPr>
            <a:lvl7pPr indent="-228600" lvl="6" marL="3200400" rtl="0" algn="l">
              <a:lnSpc>
                <a:spcPct val="90000"/>
              </a:lnSpc>
              <a:spcBef>
                <a:spcPts val="400"/>
              </a:spcBef>
              <a:spcAft>
                <a:spcPts val="0"/>
              </a:spcAft>
              <a:buClr>
                <a:srgbClr val="8A8A8A"/>
              </a:buClr>
              <a:buSzPts val="1200"/>
              <a:buNone/>
              <a:defRPr sz="1200">
                <a:solidFill>
                  <a:srgbClr val="8A8A8A"/>
                </a:solidFill>
              </a:defRPr>
            </a:lvl7pPr>
            <a:lvl8pPr indent="-228600" lvl="7" marL="3657600" rtl="0" algn="l">
              <a:lnSpc>
                <a:spcPct val="90000"/>
              </a:lnSpc>
              <a:spcBef>
                <a:spcPts val="400"/>
              </a:spcBef>
              <a:spcAft>
                <a:spcPts val="0"/>
              </a:spcAft>
              <a:buClr>
                <a:srgbClr val="8A8A8A"/>
              </a:buClr>
              <a:buSzPts val="1200"/>
              <a:buNone/>
              <a:defRPr sz="1200">
                <a:solidFill>
                  <a:srgbClr val="8A8A8A"/>
                </a:solidFill>
              </a:defRPr>
            </a:lvl8pPr>
            <a:lvl9pPr indent="-228600" lvl="8" marL="4114800" rtl="0" algn="l">
              <a:lnSpc>
                <a:spcPct val="90000"/>
              </a:lnSpc>
              <a:spcBef>
                <a:spcPts val="400"/>
              </a:spcBef>
              <a:spcAft>
                <a:spcPts val="0"/>
              </a:spcAft>
              <a:buClr>
                <a:srgbClr val="8A8A8A"/>
              </a:buClr>
              <a:buSzPts val="1200"/>
              <a:buNone/>
              <a:defRPr sz="1200">
                <a:solidFill>
                  <a:srgbClr val="8A8A8A"/>
                </a:solidFill>
              </a:defRPr>
            </a:lvl9pPr>
          </a:lstStyle>
          <a:p/>
        </p:txBody>
      </p:sp>
      <p:sp>
        <p:nvSpPr>
          <p:cNvPr id="117" name="Google Shape;117;p16"/>
          <p:cNvSpPr txBox="1"/>
          <p:nvPr>
            <p:ph type="title"/>
          </p:nvPr>
        </p:nvSpPr>
        <p:spPr>
          <a:xfrm>
            <a:off x="623888" y="771782"/>
            <a:ext cx="7886700" cy="21396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2700"/>
              <a:buFont typeface="Spectral"/>
              <a:buNone/>
              <a:defRPr b="1" i="0" sz="2700" u="none" cap="none" strike="noStrike">
                <a:solidFill>
                  <a:schemeClr val="lt1"/>
                </a:solidFill>
                <a:latin typeface="Spectral"/>
                <a:ea typeface="Spectral"/>
                <a:cs typeface="Spectral"/>
                <a:sym typeface="Spectr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118" name="Google Shape;118;p16"/>
          <p:cNvPicPr preferRelativeResize="0"/>
          <p:nvPr/>
        </p:nvPicPr>
        <p:blipFill rotWithShape="1">
          <a:blip r:embed="rId2">
            <a:alphaModFix/>
          </a:blip>
          <a:srcRect b="0" l="0" r="0" t="0"/>
          <a:stretch/>
        </p:blipFill>
        <p:spPr>
          <a:xfrm>
            <a:off x="269231" y="4509000"/>
            <a:ext cx="1204201" cy="39256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19" name="Shape 119"/>
        <p:cNvGrpSpPr/>
        <p:nvPr/>
      </p:nvGrpSpPr>
      <p:grpSpPr>
        <a:xfrm>
          <a:off x="0" y="0"/>
          <a:ext cx="0" cy="0"/>
          <a:chOff x="0" y="0"/>
          <a:chExt cx="0" cy="0"/>
        </a:xfrm>
      </p:grpSpPr>
      <p:sp>
        <p:nvSpPr>
          <p:cNvPr id="120" name="Google Shape;120;p17"/>
          <p:cNvSpPr txBox="1"/>
          <p:nvPr>
            <p:ph idx="1" type="body"/>
          </p:nvPr>
        </p:nvSpPr>
        <p:spPr>
          <a:xfrm>
            <a:off x="628650" y="1611217"/>
            <a:ext cx="3886200" cy="27738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Clr>
                <a:schemeClr val="dk1"/>
              </a:buClr>
              <a:buSzPts val="2100"/>
              <a:buChar char="•"/>
              <a:defRPr b="0" i="0"/>
            </a:lvl1pPr>
            <a:lvl2pPr indent="-342900" lvl="1" marL="914400" rtl="0" algn="l">
              <a:lnSpc>
                <a:spcPct val="90000"/>
              </a:lnSpc>
              <a:spcBef>
                <a:spcPts val="400"/>
              </a:spcBef>
              <a:spcAft>
                <a:spcPts val="0"/>
              </a:spcAft>
              <a:buClr>
                <a:schemeClr val="dk1"/>
              </a:buClr>
              <a:buSzPts val="1800"/>
              <a:buChar char="•"/>
              <a:defRPr b="0" i="0"/>
            </a:lvl2pPr>
            <a:lvl3pPr indent="-323850" lvl="2" marL="1371600" rtl="0" algn="l">
              <a:lnSpc>
                <a:spcPct val="90000"/>
              </a:lnSpc>
              <a:spcBef>
                <a:spcPts val="400"/>
              </a:spcBef>
              <a:spcAft>
                <a:spcPts val="0"/>
              </a:spcAft>
              <a:buClr>
                <a:schemeClr val="dk1"/>
              </a:buClr>
              <a:buSzPts val="1500"/>
              <a:buChar char="•"/>
              <a:defRPr b="0" i="0"/>
            </a:lvl3pPr>
            <a:lvl4pPr indent="-317500" lvl="3" marL="1828800" rtl="0" algn="l">
              <a:lnSpc>
                <a:spcPct val="90000"/>
              </a:lnSpc>
              <a:spcBef>
                <a:spcPts val="400"/>
              </a:spcBef>
              <a:spcAft>
                <a:spcPts val="0"/>
              </a:spcAft>
              <a:buClr>
                <a:schemeClr val="dk1"/>
              </a:buClr>
              <a:buSzPts val="1400"/>
              <a:buChar char="•"/>
              <a:defRPr b="0" i="0"/>
            </a:lvl4pPr>
            <a:lvl5pPr indent="-317500" lvl="4" marL="2286000" rtl="0" algn="l">
              <a:lnSpc>
                <a:spcPct val="90000"/>
              </a:lnSpc>
              <a:spcBef>
                <a:spcPts val="400"/>
              </a:spcBef>
              <a:spcAft>
                <a:spcPts val="0"/>
              </a:spcAft>
              <a:buClr>
                <a:schemeClr val="dk1"/>
              </a:buClr>
              <a:buSzPts val="1400"/>
              <a:buChar char="•"/>
              <a:defRPr b="0" i="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1" name="Google Shape;121;p17"/>
          <p:cNvSpPr txBox="1"/>
          <p:nvPr>
            <p:ph idx="2" type="body"/>
          </p:nvPr>
        </p:nvSpPr>
        <p:spPr>
          <a:xfrm>
            <a:off x="4629150" y="1611217"/>
            <a:ext cx="3886200" cy="27738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Clr>
                <a:schemeClr val="dk1"/>
              </a:buClr>
              <a:buSzPts val="2100"/>
              <a:buChar char="•"/>
              <a:defRPr b="0" i="0"/>
            </a:lvl1pPr>
            <a:lvl2pPr indent="-342900" lvl="1" marL="914400" rtl="0" algn="l">
              <a:lnSpc>
                <a:spcPct val="90000"/>
              </a:lnSpc>
              <a:spcBef>
                <a:spcPts val="400"/>
              </a:spcBef>
              <a:spcAft>
                <a:spcPts val="0"/>
              </a:spcAft>
              <a:buClr>
                <a:schemeClr val="dk1"/>
              </a:buClr>
              <a:buSzPts val="1800"/>
              <a:buChar char="•"/>
              <a:defRPr b="0" i="0"/>
            </a:lvl2pPr>
            <a:lvl3pPr indent="-323850" lvl="2" marL="1371600" rtl="0" algn="l">
              <a:lnSpc>
                <a:spcPct val="90000"/>
              </a:lnSpc>
              <a:spcBef>
                <a:spcPts val="400"/>
              </a:spcBef>
              <a:spcAft>
                <a:spcPts val="0"/>
              </a:spcAft>
              <a:buClr>
                <a:schemeClr val="dk1"/>
              </a:buClr>
              <a:buSzPts val="1500"/>
              <a:buChar char="•"/>
              <a:defRPr b="0" i="0"/>
            </a:lvl3pPr>
            <a:lvl4pPr indent="-317500" lvl="3" marL="1828800" rtl="0" algn="l">
              <a:lnSpc>
                <a:spcPct val="90000"/>
              </a:lnSpc>
              <a:spcBef>
                <a:spcPts val="400"/>
              </a:spcBef>
              <a:spcAft>
                <a:spcPts val="0"/>
              </a:spcAft>
              <a:buClr>
                <a:schemeClr val="dk1"/>
              </a:buClr>
              <a:buSzPts val="1400"/>
              <a:buChar char="•"/>
              <a:defRPr b="0" i="0"/>
            </a:lvl4pPr>
            <a:lvl5pPr indent="-317500" lvl="4" marL="2286000" rtl="0" algn="l">
              <a:lnSpc>
                <a:spcPct val="90000"/>
              </a:lnSpc>
              <a:spcBef>
                <a:spcPts val="400"/>
              </a:spcBef>
              <a:spcAft>
                <a:spcPts val="0"/>
              </a:spcAft>
              <a:buClr>
                <a:schemeClr val="dk1"/>
              </a:buClr>
              <a:buSzPts val="1400"/>
              <a:buChar char="•"/>
              <a:defRPr b="0" i="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7"/>
          <p:cNvSpPr txBox="1"/>
          <p:nvPr>
            <p:ph idx="10" type="dt"/>
          </p:nvPr>
        </p:nvSpPr>
        <p:spPr>
          <a:xfrm>
            <a:off x="5834119" y="4767263"/>
            <a:ext cx="13212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3" name="Google Shape;123;p17"/>
          <p:cNvSpPr txBox="1"/>
          <p:nvPr>
            <p:ph idx="11" type="ftr"/>
          </p:nvPr>
        </p:nvSpPr>
        <p:spPr>
          <a:xfrm>
            <a:off x="6903565" y="4767263"/>
            <a:ext cx="1033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4" name="Google Shape;124;p17"/>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900">
                <a:solidFill>
                  <a:schemeClr val="dk2"/>
                </a:solidFill>
                <a:latin typeface="Calibri"/>
                <a:ea typeface="Calibri"/>
                <a:cs typeface="Calibri"/>
                <a:sym typeface="Calibri"/>
              </a:defRPr>
            </a:lvl1pPr>
            <a:lvl2pPr indent="0" lvl="1" marL="0" rtl="0" algn="r">
              <a:spcBef>
                <a:spcPts val="0"/>
              </a:spcBef>
              <a:buNone/>
              <a:defRPr b="0" i="0" sz="900">
                <a:solidFill>
                  <a:schemeClr val="dk2"/>
                </a:solidFill>
                <a:latin typeface="Calibri"/>
                <a:ea typeface="Calibri"/>
                <a:cs typeface="Calibri"/>
                <a:sym typeface="Calibri"/>
              </a:defRPr>
            </a:lvl2pPr>
            <a:lvl3pPr indent="0" lvl="2" marL="0" rtl="0" algn="r">
              <a:spcBef>
                <a:spcPts val="0"/>
              </a:spcBef>
              <a:buNone/>
              <a:defRPr b="0" i="0" sz="900">
                <a:solidFill>
                  <a:schemeClr val="dk2"/>
                </a:solidFill>
                <a:latin typeface="Calibri"/>
                <a:ea typeface="Calibri"/>
                <a:cs typeface="Calibri"/>
                <a:sym typeface="Calibri"/>
              </a:defRPr>
            </a:lvl3pPr>
            <a:lvl4pPr indent="0" lvl="3" marL="0" rtl="0" algn="r">
              <a:spcBef>
                <a:spcPts val="0"/>
              </a:spcBef>
              <a:buNone/>
              <a:defRPr b="0" i="0" sz="900">
                <a:solidFill>
                  <a:schemeClr val="dk2"/>
                </a:solidFill>
                <a:latin typeface="Calibri"/>
                <a:ea typeface="Calibri"/>
                <a:cs typeface="Calibri"/>
                <a:sym typeface="Calibri"/>
              </a:defRPr>
            </a:lvl4pPr>
            <a:lvl5pPr indent="0" lvl="4" marL="0" rtl="0" algn="r">
              <a:spcBef>
                <a:spcPts val="0"/>
              </a:spcBef>
              <a:buNone/>
              <a:defRPr b="0" i="0" sz="900">
                <a:solidFill>
                  <a:schemeClr val="dk2"/>
                </a:solidFill>
                <a:latin typeface="Calibri"/>
                <a:ea typeface="Calibri"/>
                <a:cs typeface="Calibri"/>
                <a:sym typeface="Calibri"/>
              </a:defRPr>
            </a:lvl5pPr>
            <a:lvl6pPr indent="0" lvl="5" marL="0" rtl="0" algn="r">
              <a:spcBef>
                <a:spcPts val="0"/>
              </a:spcBef>
              <a:buNone/>
              <a:defRPr b="0" i="0" sz="900">
                <a:solidFill>
                  <a:schemeClr val="dk2"/>
                </a:solidFill>
                <a:latin typeface="Calibri"/>
                <a:ea typeface="Calibri"/>
                <a:cs typeface="Calibri"/>
                <a:sym typeface="Calibri"/>
              </a:defRPr>
            </a:lvl6pPr>
            <a:lvl7pPr indent="0" lvl="6" marL="0" rtl="0" algn="r">
              <a:spcBef>
                <a:spcPts val="0"/>
              </a:spcBef>
              <a:buNone/>
              <a:defRPr b="0" i="0" sz="900">
                <a:solidFill>
                  <a:schemeClr val="dk2"/>
                </a:solidFill>
                <a:latin typeface="Calibri"/>
                <a:ea typeface="Calibri"/>
                <a:cs typeface="Calibri"/>
                <a:sym typeface="Calibri"/>
              </a:defRPr>
            </a:lvl7pPr>
            <a:lvl8pPr indent="0" lvl="7" marL="0" rtl="0" algn="r">
              <a:spcBef>
                <a:spcPts val="0"/>
              </a:spcBef>
              <a:buNone/>
              <a:defRPr b="0" i="0" sz="900">
                <a:solidFill>
                  <a:schemeClr val="dk2"/>
                </a:solidFill>
                <a:latin typeface="Calibri"/>
                <a:ea typeface="Calibri"/>
                <a:cs typeface="Calibri"/>
                <a:sym typeface="Calibri"/>
              </a:defRPr>
            </a:lvl8pPr>
            <a:lvl9pPr indent="0" lvl="8" marL="0" rtl="0" algn="r">
              <a:spcBef>
                <a:spcPts val="0"/>
              </a:spcBef>
              <a:buNone/>
              <a:defRPr b="0" i="0" sz="9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
        <p:nvSpPr>
          <p:cNvPr id="125" name="Google Shape;125;p17"/>
          <p:cNvSpPr txBox="1"/>
          <p:nvPr>
            <p:ph type="title"/>
          </p:nvPr>
        </p:nvSpPr>
        <p:spPr>
          <a:xfrm>
            <a:off x="628650" y="623700"/>
            <a:ext cx="7886700" cy="847800"/>
          </a:xfrm>
          <a:prstGeom prst="rect">
            <a:avLst/>
          </a:prstGeom>
          <a:noFill/>
          <a:ln>
            <a:noFill/>
          </a:ln>
        </p:spPr>
        <p:txBody>
          <a:bodyPr anchorCtr="0" anchor="t" bIns="34275" lIns="0" spcFirstLastPara="1" rIns="0" wrap="square" tIns="0">
            <a:noAutofit/>
          </a:bodyPr>
          <a:lstStyle>
            <a:lvl1pPr lvl="0" marR="0" rtl="0" algn="l">
              <a:lnSpc>
                <a:spcPct val="90000"/>
              </a:lnSpc>
              <a:spcBef>
                <a:spcPts val="0"/>
              </a:spcBef>
              <a:spcAft>
                <a:spcPts val="0"/>
              </a:spcAft>
              <a:buClr>
                <a:schemeClr val="accent1"/>
              </a:buClr>
              <a:buSzPts val="2700"/>
              <a:buFont typeface="Calibri"/>
              <a:buNone/>
              <a:defRPr b="1" i="0" sz="2700" u="none" cap="none" strike="noStrike">
                <a:solidFill>
                  <a:schemeClr val="accent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6" name="Shape 126"/>
        <p:cNvGrpSpPr/>
        <p:nvPr/>
      </p:nvGrpSpPr>
      <p:grpSpPr>
        <a:xfrm>
          <a:off x="0" y="0"/>
          <a:ext cx="0" cy="0"/>
          <a:chOff x="0" y="0"/>
          <a:chExt cx="0" cy="0"/>
        </a:xfrm>
      </p:grpSpPr>
      <p:sp>
        <p:nvSpPr>
          <p:cNvPr id="127" name="Google Shape;127;p18"/>
          <p:cNvSpPr txBox="1"/>
          <p:nvPr>
            <p:ph idx="10" type="dt"/>
          </p:nvPr>
        </p:nvSpPr>
        <p:spPr>
          <a:xfrm>
            <a:off x="5834119" y="4767263"/>
            <a:ext cx="13212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8" name="Google Shape;128;p18"/>
          <p:cNvSpPr txBox="1"/>
          <p:nvPr>
            <p:ph idx="11" type="ftr"/>
          </p:nvPr>
        </p:nvSpPr>
        <p:spPr>
          <a:xfrm>
            <a:off x="6903565" y="4767263"/>
            <a:ext cx="1033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9" name="Google Shape;129;p18"/>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900">
                <a:solidFill>
                  <a:schemeClr val="dk2"/>
                </a:solidFill>
                <a:latin typeface="Calibri"/>
                <a:ea typeface="Calibri"/>
                <a:cs typeface="Calibri"/>
                <a:sym typeface="Calibri"/>
              </a:defRPr>
            </a:lvl1pPr>
            <a:lvl2pPr indent="0" lvl="1" marL="0" rtl="0" algn="r">
              <a:spcBef>
                <a:spcPts val="0"/>
              </a:spcBef>
              <a:buNone/>
              <a:defRPr b="0" i="0" sz="900">
                <a:solidFill>
                  <a:schemeClr val="dk2"/>
                </a:solidFill>
                <a:latin typeface="Calibri"/>
                <a:ea typeface="Calibri"/>
                <a:cs typeface="Calibri"/>
                <a:sym typeface="Calibri"/>
              </a:defRPr>
            </a:lvl2pPr>
            <a:lvl3pPr indent="0" lvl="2" marL="0" rtl="0" algn="r">
              <a:spcBef>
                <a:spcPts val="0"/>
              </a:spcBef>
              <a:buNone/>
              <a:defRPr b="0" i="0" sz="900">
                <a:solidFill>
                  <a:schemeClr val="dk2"/>
                </a:solidFill>
                <a:latin typeface="Calibri"/>
                <a:ea typeface="Calibri"/>
                <a:cs typeface="Calibri"/>
                <a:sym typeface="Calibri"/>
              </a:defRPr>
            </a:lvl3pPr>
            <a:lvl4pPr indent="0" lvl="3" marL="0" rtl="0" algn="r">
              <a:spcBef>
                <a:spcPts val="0"/>
              </a:spcBef>
              <a:buNone/>
              <a:defRPr b="0" i="0" sz="900">
                <a:solidFill>
                  <a:schemeClr val="dk2"/>
                </a:solidFill>
                <a:latin typeface="Calibri"/>
                <a:ea typeface="Calibri"/>
                <a:cs typeface="Calibri"/>
                <a:sym typeface="Calibri"/>
              </a:defRPr>
            </a:lvl4pPr>
            <a:lvl5pPr indent="0" lvl="4" marL="0" rtl="0" algn="r">
              <a:spcBef>
                <a:spcPts val="0"/>
              </a:spcBef>
              <a:buNone/>
              <a:defRPr b="0" i="0" sz="900">
                <a:solidFill>
                  <a:schemeClr val="dk2"/>
                </a:solidFill>
                <a:latin typeface="Calibri"/>
                <a:ea typeface="Calibri"/>
                <a:cs typeface="Calibri"/>
                <a:sym typeface="Calibri"/>
              </a:defRPr>
            </a:lvl5pPr>
            <a:lvl6pPr indent="0" lvl="5" marL="0" rtl="0" algn="r">
              <a:spcBef>
                <a:spcPts val="0"/>
              </a:spcBef>
              <a:buNone/>
              <a:defRPr b="0" i="0" sz="900">
                <a:solidFill>
                  <a:schemeClr val="dk2"/>
                </a:solidFill>
                <a:latin typeface="Calibri"/>
                <a:ea typeface="Calibri"/>
                <a:cs typeface="Calibri"/>
                <a:sym typeface="Calibri"/>
              </a:defRPr>
            </a:lvl6pPr>
            <a:lvl7pPr indent="0" lvl="6" marL="0" rtl="0" algn="r">
              <a:spcBef>
                <a:spcPts val="0"/>
              </a:spcBef>
              <a:buNone/>
              <a:defRPr b="0" i="0" sz="900">
                <a:solidFill>
                  <a:schemeClr val="dk2"/>
                </a:solidFill>
                <a:latin typeface="Calibri"/>
                <a:ea typeface="Calibri"/>
                <a:cs typeface="Calibri"/>
                <a:sym typeface="Calibri"/>
              </a:defRPr>
            </a:lvl7pPr>
            <a:lvl8pPr indent="0" lvl="7" marL="0" rtl="0" algn="r">
              <a:spcBef>
                <a:spcPts val="0"/>
              </a:spcBef>
              <a:buNone/>
              <a:defRPr b="0" i="0" sz="900">
                <a:solidFill>
                  <a:schemeClr val="dk2"/>
                </a:solidFill>
                <a:latin typeface="Calibri"/>
                <a:ea typeface="Calibri"/>
                <a:cs typeface="Calibri"/>
                <a:sym typeface="Calibri"/>
              </a:defRPr>
            </a:lvl8pPr>
            <a:lvl9pPr indent="0" lvl="8" marL="0" rtl="0" algn="r">
              <a:spcBef>
                <a:spcPts val="0"/>
              </a:spcBef>
              <a:buNone/>
              <a:defRPr b="0" i="0" sz="9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Close _blank" showMasterSp="0">
  <p:cSld name="Presentation Close _blank">
    <p:bg>
      <p:bgPr>
        <a:solidFill>
          <a:srgbClr val="00BCDB"/>
        </a:solidFill>
      </p:bgPr>
    </p:bg>
    <p:spTree>
      <p:nvGrpSpPr>
        <p:cNvPr id="130" name="Shape 130"/>
        <p:cNvGrpSpPr/>
        <p:nvPr/>
      </p:nvGrpSpPr>
      <p:grpSpPr>
        <a:xfrm>
          <a:off x="0" y="0"/>
          <a:ext cx="0" cy="0"/>
          <a:chOff x="0" y="0"/>
          <a:chExt cx="0" cy="0"/>
        </a:xfrm>
      </p:grpSpPr>
      <p:pic>
        <p:nvPicPr>
          <p:cNvPr id="131" name="Google Shape;131;p19"/>
          <p:cNvPicPr preferRelativeResize="0"/>
          <p:nvPr/>
        </p:nvPicPr>
        <p:blipFill rotWithShape="1">
          <a:blip r:embed="rId2">
            <a:alphaModFix/>
          </a:blip>
          <a:srcRect b="0" l="0" r="0" t="0"/>
          <a:stretch/>
        </p:blipFill>
        <p:spPr>
          <a:xfrm>
            <a:off x="5921885" y="496858"/>
            <a:ext cx="2699772" cy="88011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32" name="Shape 132"/>
        <p:cNvGrpSpPr/>
        <p:nvPr/>
      </p:nvGrpSpPr>
      <p:grpSpPr>
        <a:xfrm>
          <a:off x="0" y="0"/>
          <a:ext cx="0" cy="0"/>
          <a:chOff x="0" y="0"/>
          <a:chExt cx="0" cy="0"/>
        </a:xfrm>
      </p:grpSpPr>
      <p:sp>
        <p:nvSpPr>
          <p:cNvPr id="133" name="Google Shape;133;p20"/>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accent1"/>
              </a:buClr>
              <a:buSzPts val="2700"/>
              <a:buFont typeface="Calibri"/>
              <a:buNone/>
              <a:defRPr b="1" i="0" sz="2700" u="none" cap="none" strike="noStrike">
                <a:solidFill>
                  <a:schemeClr val="accent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34" name="Google Shape;134;p20"/>
          <p:cNvSpPr txBox="1"/>
          <p:nvPr>
            <p:ph idx="1" type="body"/>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b="0" i="0" sz="2400">
                <a:latin typeface="Calibri"/>
                <a:ea typeface="Calibri"/>
                <a:cs typeface="Calibri"/>
                <a:sym typeface="Calibri"/>
              </a:defRPr>
            </a:lvl1pPr>
            <a:lvl2pPr indent="-361950" lvl="1" marL="914400" rtl="0" algn="l">
              <a:lnSpc>
                <a:spcPct val="90000"/>
              </a:lnSpc>
              <a:spcBef>
                <a:spcPts val="400"/>
              </a:spcBef>
              <a:spcAft>
                <a:spcPts val="0"/>
              </a:spcAft>
              <a:buClr>
                <a:schemeClr val="dk1"/>
              </a:buClr>
              <a:buSzPts val="2100"/>
              <a:buChar char="•"/>
              <a:defRPr b="0" i="0" sz="2100">
                <a:latin typeface="Calibri"/>
                <a:ea typeface="Calibri"/>
                <a:cs typeface="Calibri"/>
                <a:sym typeface="Calibri"/>
              </a:defRPr>
            </a:lvl2pPr>
            <a:lvl3pPr indent="-342900" lvl="2" marL="1371600" rtl="0" algn="l">
              <a:lnSpc>
                <a:spcPct val="90000"/>
              </a:lnSpc>
              <a:spcBef>
                <a:spcPts val="400"/>
              </a:spcBef>
              <a:spcAft>
                <a:spcPts val="0"/>
              </a:spcAft>
              <a:buClr>
                <a:schemeClr val="dk1"/>
              </a:buClr>
              <a:buSzPts val="1800"/>
              <a:buChar char="•"/>
              <a:defRPr b="0" i="0" sz="1800">
                <a:latin typeface="Calibri"/>
                <a:ea typeface="Calibri"/>
                <a:cs typeface="Calibri"/>
                <a:sym typeface="Calibri"/>
              </a:defRPr>
            </a:lvl3pPr>
            <a:lvl4pPr indent="-323850" lvl="3" marL="1828800" rtl="0" algn="l">
              <a:lnSpc>
                <a:spcPct val="90000"/>
              </a:lnSpc>
              <a:spcBef>
                <a:spcPts val="400"/>
              </a:spcBef>
              <a:spcAft>
                <a:spcPts val="0"/>
              </a:spcAft>
              <a:buClr>
                <a:schemeClr val="dk1"/>
              </a:buClr>
              <a:buSzPts val="1500"/>
              <a:buChar char="•"/>
              <a:defRPr b="0" i="0" sz="1500">
                <a:latin typeface="Calibri"/>
                <a:ea typeface="Calibri"/>
                <a:cs typeface="Calibri"/>
                <a:sym typeface="Calibri"/>
              </a:defRPr>
            </a:lvl4pPr>
            <a:lvl5pPr indent="-323850" lvl="4" marL="2286000" rtl="0" algn="l">
              <a:lnSpc>
                <a:spcPct val="90000"/>
              </a:lnSpc>
              <a:spcBef>
                <a:spcPts val="400"/>
              </a:spcBef>
              <a:spcAft>
                <a:spcPts val="0"/>
              </a:spcAft>
              <a:buClr>
                <a:schemeClr val="dk1"/>
              </a:buClr>
              <a:buSzPts val="1500"/>
              <a:buChar char="•"/>
              <a:defRPr b="0" i="0" sz="1500">
                <a:latin typeface="Calibri"/>
                <a:ea typeface="Calibri"/>
                <a:cs typeface="Calibri"/>
                <a:sym typeface="Calibri"/>
              </a:defRPr>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35" name="Google Shape;135;p20"/>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b="0" i="0" sz="1200">
                <a:latin typeface="Calibri"/>
                <a:ea typeface="Calibri"/>
                <a:cs typeface="Calibri"/>
                <a:sym typeface="Calibri"/>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36" name="Google Shape;136;p20"/>
          <p:cNvSpPr txBox="1"/>
          <p:nvPr>
            <p:ph idx="10" type="dt"/>
          </p:nvPr>
        </p:nvSpPr>
        <p:spPr>
          <a:xfrm>
            <a:off x="5834119" y="4767263"/>
            <a:ext cx="13212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7" name="Google Shape;137;p20"/>
          <p:cNvSpPr txBox="1"/>
          <p:nvPr>
            <p:ph idx="11" type="ftr"/>
          </p:nvPr>
        </p:nvSpPr>
        <p:spPr>
          <a:xfrm>
            <a:off x="6903565" y="4767263"/>
            <a:ext cx="1033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8" name="Google Shape;138;p20"/>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3"/>
          <p:cNvSpPr txBox="1"/>
          <p:nvPr>
            <p:ph type="ctrTitle"/>
          </p:nvPr>
        </p:nvSpPr>
        <p:spPr>
          <a:xfrm>
            <a:off x="600075" y="1245761"/>
            <a:ext cx="4772100" cy="11967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lt1"/>
              </a:buClr>
              <a:buSzPts val="2300"/>
              <a:buFont typeface="Calibri"/>
              <a:buNone/>
              <a:defRPr b="0" i="0" sz="2300" u="none" cap="none" strike="noStrike">
                <a:solidFill>
                  <a:schemeClr val="lt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4" name="Google Shape;24;p3"/>
          <p:cNvSpPr txBox="1"/>
          <p:nvPr>
            <p:ph idx="10" type="dt"/>
          </p:nvPr>
        </p:nvSpPr>
        <p:spPr>
          <a:xfrm>
            <a:off x="600075" y="3595092"/>
            <a:ext cx="1619100" cy="176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b="0" i="0" sz="1100">
                <a:solidFill>
                  <a:schemeClr val="lt1"/>
                </a:solidFill>
                <a:latin typeface="Calibri"/>
                <a:ea typeface="Calibri"/>
                <a:cs typeface="Calibri"/>
                <a:sym typeface="Calibri"/>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5" name="Google Shape;25;p3"/>
          <p:cNvSpPr txBox="1"/>
          <p:nvPr/>
        </p:nvSpPr>
        <p:spPr>
          <a:xfrm>
            <a:off x="600075" y="3869376"/>
            <a:ext cx="1323900" cy="126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AU" sz="800" u="none" cap="none" strike="noStrike">
                <a:solidFill>
                  <a:schemeClr val="lt1"/>
                </a:solidFill>
                <a:latin typeface="Calibri"/>
                <a:ea typeface="Calibri"/>
                <a:cs typeface="Calibri"/>
                <a:sym typeface="Calibri"/>
              </a:rPr>
              <a:t>PRESENTED BY</a:t>
            </a:r>
            <a:endParaRPr sz="1100"/>
          </a:p>
        </p:txBody>
      </p:sp>
      <p:sp>
        <p:nvSpPr>
          <p:cNvPr id="26" name="Google Shape;26;p3"/>
          <p:cNvSpPr txBox="1"/>
          <p:nvPr/>
        </p:nvSpPr>
        <p:spPr>
          <a:xfrm>
            <a:off x="600075" y="4783798"/>
            <a:ext cx="1323900" cy="126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600">
              <a:solidFill>
                <a:schemeClr val="lt1"/>
              </a:solidFill>
              <a:latin typeface="Calibri"/>
              <a:ea typeface="Calibri"/>
              <a:cs typeface="Calibri"/>
              <a:sym typeface="Calibri"/>
            </a:endParaRPr>
          </a:p>
        </p:txBody>
      </p:sp>
      <p:sp>
        <p:nvSpPr>
          <p:cNvPr id="27" name="Google Shape;27;p3"/>
          <p:cNvSpPr txBox="1"/>
          <p:nvPr>
            <p:ph idx="1" type="body"/>
          </p:nvPr>
        </p:nvSpPr>
        <p:spPr>
          <a:xfrm>
            <a:off x="600075" y="2462270"/>
            <a:ext cx="4776900" cy="7221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800"/>
              </a:spcBef>
              <a:spcAft>
                <a:spcPts val="0"/>
              </a:spcAft>
              <a:buClr>
                <a:schemeClr val="lt1"/>
              </a:buClr>
              <a:buSzPts val="1500"/>
              <a:buNone/>
              <a:defRPr b="0" i="0" sz="1500">
                <a:solidFill>
                  <a:schemeClr val="lt1"/>
                </a:solidFill>
                <a:latin typeface="Calibri"/>
                <a:ea typeface="Calibri"/>
                <a:cs typeface="Calibri"/>
                <a:sym typeface="Calibri"/>
              </a:defRPr>
            </a:lvl1pPr>
            <a:lvl2pPr indent="-228600" lvl="1" marL="914400" rtl="0" algn="l">
              <a:lnSpc>
                <a:spcPct val="90000"/>
              </a:lnSpc>
              <a:spcBef>
                <a:spcPts val="400"/>
              </a:spcBef>
              <a:spcAft>
                <a:spcPts val="0"/>
              </a:spcAft>
              <a:buClr>
                <a:srgbClr val="8A8A8A"/>
              </a:buClr>
              <a:buSzPts val="1500"/>
              <a:buNone/>
              <a:defRPr sz="1500">
                <a:solidFill>
                  <a:srgbClr val="8A8A8A"/>
                </a:solidFill>
              </a:defRPr>
            </a:lvl2pPr>
            <a:lvl3pPr indent="-228600" lvl="2" marL="1371600" rtl="0" algn="l">
              <a:lnSpc>
                <a:spcPct val="90000"/>
              </a:lnSpc>
              <a:spcBef>
                <a:spcPts val="400"/>
              </a:spcBef>
              <a:spcAft>
                <a:spcPts val="0"/>
              </a:spcAft>
              <a:buClr>
                <a:srgbClr val="8A8A8A"/>
              </a:buClr>
              <a:buSzPts val="1400"/>
              <a:buNone/>
              <a:defRPr sz="1400">
                <a:solidFill>
                  <a:srgbClr val="8A8A8A"/>
                </a:solidFill>
              </a:defRPr>
            </a:lvl3pPr>
            <a:lvl4pPr indent="-228600" lvl="3" marL="1828800" rtl="0" algn="l">
              <a:lnSpc>
                <a:spcPct val="90000"/>
              </a:lnSpc>
              <a:spcBef>
                <a:spcPts val="400"/>
              </a:spcBef>
              <a:spcAft>
                <a:spcPts val="0"/>
              </a:spcAft>
              <a:buClr>
                <a:srgbClr val="8A8A8A"/>
              </a:buClr>
              <a:buSzPts val="1200"/>
              <a:buNone/>
              <a:defRPr sz="1200">
                <a:solidFill>
                  <a:srgbClr val="8A8A8A"/>
                </a:solidFill>
              </a:defRPr>
            </a:lvl4pPr>
            <a:lvl5pPr indent="-228600" lvl="4" marL="2286000" rtl="0" algn="l">
              <a:lnSpc>
                <a:spcPct val="90000"/>
              </a:lnSpc>
              <a:spcBef>
                <a:spcPts val="400"/>
              </a:spcBef>
              <a:spcAft>
                <a:spcPts val="0"/>
              </a:spcAft>
              <a:buClr>
                <a:srgbClr val="8A8A8A"/>
              </a:buClr>
              <a:buSzPts val="1200"/>
              <a:buNone/>
              <a:defRPr sz="1200">
                <a:solidFill>
                  <a:srgbClr val="8A8A8A"/>
                </a:solidFill>
              </a:defRPr>
            </a:lvl5pPr>
            <a:lvl6pPr indent="-228600" lvl="5" marL="2743200" rtl="0" algn="l">
              <a:lnSpc>
                <a:spcPct val="90000"/>
              </a:lnSpc>
              <a:spcBef>
                <a:spcPts val="400"/>
              </a:spcBef>
              <a:spcAft>
                <a:spcPts val="0"/>
              </a:spcAft>
              <a:buClr>
                <a:srgbClr val="8A8A8A"/>
              </a:buClr>
              <a:buSzPts val="1200"/>
              <a:buNone/>
              <a:defRPr sz="1200">
                <a:solidFill>
                  <a:srgbClr val="8A8A8A"/>
                </a:solidFill>
              </a:defRPr>
            </a:lvl6pPr>
            <a:lvl7pPr indent="-228600" lvl="6" marL="3200400" rtl="0" algn="l">
              <a:lnSpc>
                <a:spcPct val="90000"/>
              </a:lnSpc>
              <a:spcBef>
                <a:spcPts val="400"/>
              </a:spcBef>
              <a:spcAft>
                <a:spcPts val="0"/>
              </a:spcAft>
              <a:buClr>
                <a:srgbClr val="8A8A8A"/>
              </a:buClr>
              <a:buSzPts val="1200"/>
              <a:buNone/>
              <a:defRPr sz="1200">
                <a:solidFill>
                  <a:srgbClr val="8A8A8A"/>
                </a:solidFill>
              </a:defRPr>
            </a:lvl7pPr>
            <a:lvl8pPr indent="-228600" lvl="7" marL="3657600" rtl="0" algn="l">
              <a:lnSpc>
                <a:spcPct val="90000"/>
              </a:lnSpc>
              <a:spcBef>
                <a:spcPts val="400"/>
              </a:spcBef>
              <a:spcAft>
                <a:spcPts val="0"/>
              </a:spcAft>
              <a:buClr>
                <a:srgbClr val="8A8A8A"/>
              </a:buClr>
              <a:buSzPts val="1200"/>
              <a:buNone/>
              <a:defRPr sz="1200">
                <a:solidFill>
                  <a:srgbClr val="8A8A8A"/>
                </a:solidFill>
              </a:defRPr>
            </a:lvl8pPr>
            <a:lvl9pPr indent="-228600" lvl="8" marL="4114800" rtl="0" algn="l">
              <a:lnSpc>
                <a:spcPct val="90000"/>
              </a:lnSpc>
              <a:spcBef>
                <a:spcPts val="400"/>
              </a:spcBef>
              <a:spcAft>
                <a:spcPts val="0"/>
              </a:spcAft>
              <a:buClr>
                <a:srgbClr val="8A8A8A"/>
              </a:buClr>
              <a:buSzPts val="1200"/>
              <a:buNone/>
              <a:defRPr sz="1200">
                <a:solidFill>
                  <a:srgbClr val="8A8A8A"/>
                </a:solidFill>
              </a:defRPr>
            </a:lvl9pPr>
          </a:lstStyle>
          <a:p/>
        </p:txBody>
      </p:sp>
      <p:sp>
        <p:nvSpPr>
          <p:cNvPr id="28" name="Google Shape;28;p3"/>
          <p:cNvSpPr txBox="1"/>
          <p:nvPr>
            <p:ph idx="2" type="body"/>
          </p:nvPr>
        </p:nvSpPr>
        <p:spPr>
          <a:xfrm>
            <a:off x="600075" y="4037990"/>
            <a:ext cx="4776900" cy="7002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lt1"/>
              </a:buClr>
              <a:buSzPts val="1400"/>
              <a:buNone/>
              <a:defRPr b="0" i="0" sz="1400">
                <a:solidFill>
                  <a:schemeClr val="lt1"/>
                </a:solidFill>
                <a:latin typeface="Calibri"/>
                <a:ea typeface="Calibri"/>
                <a:cs typeface="Calibri"/>
                <a:sym typeface="Calibri"/>
              </a:defRPr>
            </a:lvl1pPr>
            <a:lvl2pPr indent="-228600" lvl="1" marL="914400" rtl="0" algn="l">
              <a:lnSpc>
                <a:spcPct val="90000"/>
              </a:lnSpc>
              <a:spcBef>
                <a:spcPts val="400"/>
              </a:spcBef>
              <a:spcAft>
                <a:spcPts val="0"/>
              </a:spcAft>
              <a:buClr>
                <a:srgbClr val="8A8A8A"/>
              </a:buClr>
              <a:buSzPts val="1500"/>
              <a:buNone/>
              <a:defRPr sz="1500">
                <a:solidFill>
                  <a:srgbClr val="8A8A8A"/>
                </a:solidFill>
              </a:defRPr>
            </a:lvl2pPr>
            <a:lvl3pPr indent="-228600" lvl="2" marL="1371600" rtl="0" algn="l">
              <a:lnSpc>
                <a:spcPct val="90000"/>
              </a:lnSpc>
              <a:spcBef>
                <a:spcPts val="400"/>
              </a:spcBef>
              <a:spcAft>
                <a:spcPts val="0"/>
              </a:spcAft>
              <a:buClr>
                <a:srgbClr val="8A8A8A"/>
              </a:buClr>
              <a:buSzPts val="1400"/>
              <a:buNone/>
              <a:defRPr sz="1400">
                <a:solidFill>
                  <a:srgbClr val="8A8A8A"/>
                </a:solidFill>
              </a:defRPr>
            </a:lvl3pPr>
            <a:lvl4pPr indent="-228600" lvl="3" marL="1828800" rtl="0" algn="l">
              <a:lnSpc>
                <a:spcPct val="90000"/>
              </a:lnSpc>
              <a:spcBef>
                <a:spcPts val="400"/>
              </a:spcBef>
              <a:spcAft>
                <a:spcPts val="0"/>
              </a:spcAft>
              <a:buClr>
                <a:srgbClr val="8A8A8A"/>
              </a:buClr>
              <a:buSzPts val="1200"/>
              <a:buNone/>
              <a:defRPr sz="1200">
                <a:solidFill>
                  <a:srgbClr val="8A8A8A"/>
                </a:solidFill>
              </a:defRPr>
            </a:lvl4pPr>
            <a:lvl5pPr indent="-228600" lvl="4" marL="2286000" rtl="0" algn="l">
              <a:lnSpc>
                <a:spcPct val="90000"/>
              </a:lnSpc>
              <a:spcBef>
                <a:spcPts val="400"/>
              </a:spcBef>
              <a:spcAft>
                <a:spcPts val="0"/>
              </a:spcAft>
              <a:buClr>
                <a:srgbClr val="8A8A8A"/>
              </a:buClr>
              <a:buSzPts val="1200"/>
              <a:buNone/>
              <a:defRPr sz="1200">
                <a:solidFill>
                  <a:srgbClr val="8A8A8A"/>
                </a:solidFill>
              </a:defRPr>
            </a:lvl5pPr>
            <a:lvl6pPr indent="-228600" lvl="5" marL="2743200" rtl="0" algn="l">
              <a:lnSpc>
                <a:spcPct val="90000"/>
              </a:lnSpc>
              <a:spcBef>
                <a:spcPts val="400"/>
              </a:spcBef>
              <a:spcAft>
                <a:spcPts val="0"/>
              </a:spcAft>
              <a:buClr>
                <a:srgbClr val="8A8A8A"/>
              </a:buClr>
              <a:buSzPts val="1200"/>
              <a:buNone/>
              <a:defRPr sz="1200">
                <a:solidFill>
                  <a:srgbClr val="8A8A8A"/>
                </a:solidFill>
              </a:defRPr>
            </a:lvl6pPr>
            <a:lvl7pPr indent="-228600" lvl="6" marL="3200400" rtl="0" algn="l">
              <a:lnSpc>
                <a:spcPct val="90000"/>
              </a:lnSpc>
              <a:spcBef>
                <a:spcPts val="400"/>
              </a:spcBef>
              <a:spcAft>
                <a:spcPts val="0"/>
              </a:spcAft>
              <a:buClr>
                <a:srgbClr val="8A8A8A"/>
              </a:buClr>
              <a:buSzPts val="1200"/>
              <a:buNone/>
              <a:defRPr sz="1200">
                <a:solidFill>
                  <a:srgbClr val="8A8A8A"/>
                </a:solidFill>
              </a:defRPr>
            </a:lvl7pPr>
            <a:lvl8pPr indent="-228600" lvl="7" marL="3657600" rtl="0" algn="l">
              <a:lnSpc>
                <a:spcPct val="90000"/>
              </a:lnSpc>
              <a:spcBef>
                <a:spcPts val="400"/>
              </a:spcBef>
              <a:spcAft>
                <a:spcPts val="0"/>
              </a:spcAft>
              <a:buClr>
                <a:srgbClr val="8A8A8A"/>
              </a:buClr>
              <a:buSzPts val="1200"/>
              <a:buNone/>
              <a:defRPr sz="1200">
                <a:solidFill>
                  <a:srgbClr val="8A8A8A"/>
                </a:solidFill>
              </a:defRPr>
            </a:lvl8pPr>
            <a:lvl9pPr indent="-228600" lvl="8" marL="4114800" rtl="0" algn="l">
              <a:lnSpc>
                <a:spcPct val="90000"/>
              </a:lnSpc>
              <a:spcBef>
                <a:spcPts val="400"/>
              </a:spcBef>
              <a:spcAft>
                <a:spcPts val="0"/>
              </a:spcAft>
              <a:buClr>
                <a:srgbClr val="8A8A8A"/>
              </a:buClr>
              <a:buSzPts val="1200"/>
              <a:buNone/>
              <a:defRPr sz="1200">
                <a:solidFill>
                  <a:srgbClr val="8A8A8A"/>
                </a:solidFill>
              </a:defRPr>
            </a:lvl9pPr>
          </a:lstStyle>
          <a:p/>
        </p:txBody>
      </p:sp>
      <p:sp>
        <p:nvSpPr>
          <p:cNvPr id="29" name="Google Shape;29;p3"/>
          <p:cNvSpPr txBox="1"/>
          <p:nvPr>
            <p:ph idx="3" type="body"/>
          </p:nvPr>
        </p:nvSpPr>
        <p:spPr>
          <a:xfrm>
            <a:off x="607294" y="4788526"/>
            <a:ext cx="1619100" cy="1512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lt1"/>
              </a:buClr>
              <a:buSzPts val="600"/>
              <a:buNone/>
              <a:defRPr b="0" i="0" sz="600">
                <a:solidFill>
                  <a:schemeClr val="lt1"/>
                </a:solidFill>
                <a:latin typeface="Calibri"/>
                <a:ea typeface="Calibri"/>
                <a:cs typeface="Calibri"/>
                <a:sym typeface="Calibri"/>
              </a:defRPr>
            </a:lvl1pPr>
            <a:lvl2pPr indent="-228600" lvl="1" marL="914400" rtl="0" algn="l">
              <a:lnSpc>
                <a:spcPct val="90000"/>
              </a:lnSpc>
              <a:spcBef>
                <a:spcPts val="400"/>
              </a:spcBef>
              <a:spcAft>
                <a:spcPts val="0"/>
              </a:spcAft>
              <a:buClr>
                <a:srgbClr val="8A8A8A"/>
              </a:buClr>
              <a:buSzPts val="1500"/>
              <a:buNone/>
              <a:defRPr sz="1500">
                <a:solidFill>
                  <a:srgbClr val="8A8A8A"/>
                </a:solidFill>
              </a:defRPr>
            </a:lvl2pPr>
            <a:lvl3pPr indent="-228600" lvl="2" marL="1371600" rtl="0" algn="l">
              <a:lnSpc>
                <a:spcPct val="90000"/>
              </a:lnSpc>
              <a:spcBef>
                <a:spcPts val="400"/>
              </a:spcBef>
              <a:spcAft>
                <a:spcPts val="0"/>
              </a:spcAft>
              <a:buClr>
                <a:srgbClr val="8A8A8A"/>
              </a:buClr>
              <a:buSzPts val="1400"/>
              <a:buNone/>
              <a:defRPr sz="1400">
                <a:solidFill>
                  <a:srgbClr val="8A8A8A"/>
                </a:solidFill>
              </a:defRPr>
            </a:lvl3pPr>
            <a:lvl4pPr indent="-228600" lvl="3" marL="1828800" rtl="0" algn="l">
              <a:lnSpc>
                <a:spcPct val="90000"/>
              </a:lnSpc>
              <a:spcBef>
                <a:spcPts val="400"/>
              </a:spcBef>
              <a:spcAft>
                <a:spcPts val="0"/>
              </a:spcAft>
              <a:buClr>
                <a:srgbClr val="8A8A8A"/>
              </a:buClr>
              <a:buSzPts val="1200"/>
              <a:buNone/>
              <a:defRPr sz="1200">
                <a:solidFill>
                  <a:srgbClr val="8A8A8A"/>
                </a:solidFill>
              </a:defRPr>
            </a:lvl4pPr>
            <a:lvl5pPr indent="-228600" lvl="4" marL="2286000" rtl="0" algn="l">
              <a:lnSpc>
                <a:spcPct val="90000"/>
              </a:lnSpc>
              <a:spcBef>
                <a:spcPts val="400"/>
              </a:spcBef>
              <a:spcAft>
                <a:spcPts val="0"/>
              </a:spcAft>
              <a:buClr>
                <a:srgbClr val="8A8A8A"/>
              </a:buClr>
              <a:buSzPts val="1200"/>
              <a:buNone/>
              <a:defRPr sz="1200">
                <a:solidFill>
                  <a:srgbClr val="8A8A8A"/>
                </a:solidFill>
              </a:defRPr>
            </a:lvl5pPr>
            <a:lvl6pPr indent="-228600" lvl="5" marL="2743200" rtl="0" algn="l">
              <a:lnSpc>
                <a:spcPct val="90000"/>
              </a:lnSpc>
              <a:spcBef>
                <a:spcPts val="400"/>
              </a:spcBef>
              <a:spcAft>
                <a:spcPts val="0"/>
              </a:spcAft>
              <a:buClr>
                <a:srgbClr val="8A8A8A"/>
              </a:buClr>
              <a:buSzPts val="1200"/>
              <a:buNone/>
              <a:defRPr sz="1200">
                <a:solidFill>
                  <a:srgbClr val="8A8A8A"/>
                </a:solidFill>
              </a:defRPr>
            </a:lvl6pPr>
            <a:lvl7pPr indent="-228600" lvl="6" marL="3200400" rtl="0" algn="l">
              <a:lnSpc>
                <a:spcPct val="90000"/>
              </a:lnSpc>
              <a:spcBef>
                <a:spcPts val="400"/>
              </a:spcBef>
              <a:spcAft>
                <a:spcPts val="0"/>
              </a:spcAft>
              <a:buClr>
                <a:srgbClr val="8A8A8A"/>
              </a:buClr>
              <a:buSzPts val="1200"/>
              <a:buNone/>
              <a:defRPr sz="1200">
                <a:solidFill>
                  <a:srgbClr val="8A8A8A"/>
                </a:solidFill>
              </a:defRPr>
            </a:lvl7pPr>
            <a:lvl8pPr indent="-228600" lvl="7" marL="3657600" rtl="0" algn="l">
              <a:lnSpc>
                <a:spcPct val="90000"/>
              </a:lnSpc>
              <a:spcBef>
                <a:spcPts val="400"/>
              </a:spcBef>
              <a:spcAft>
                <a:spcPts val="0"/>
              </a:spcAft>
              <a:buClr>
                <a:srgbClr val="8A8A8A"/>
              </a:buClr>
              <a:buSzPts val="1200"/>
              <a:buNone/>
              <a:defRPr sz="1200">
                <a:solidFill>
                  <a:srgbClr val="8A8A8A"/>
                </a:solidFill>
              </a:defRPr>
            </a:lvl8pPr>
            <a:lvl9pPr indent="-228600" lvl="8" marL="4114800" rtl="0" algn="l">
              <a:lnSpc>
                <a:spcPct val="90000"/>
              </a:lnSpc>
              <a:spcBef>
                <a:spcPts val="400"/>
              </a:spcBef>
              <a:spcAft>
                <a:spcPts val="0"/>
              </a:spcAft>
              <a:buClr>
                <a:srgbClr val="8A8A8A"/>
              </a:buClr>
              <a:buSzPts val="1200"/>
              <a:buNone/>
              <a:defRPr sz="1200">
                <a:solidFill>
                  <a:srgbClr val="8A8A8A"/>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x3 with Caption">
  <p:cSld name="Content x3 with Caption">
    <p:spTree>
      <p:nvGrpSpPr>
        <p:cNvPr id="139" name="Shape 139"/>
        <p:cNvGrpSpPr/>
        <p:nvPr/>
      </p:nvGrpSpPr>
      <p:grpSpPr>
        <a:xfrm>
          <a:off x="0" y="0"/>
          <a:ext cx="0" cy="0"/>
          <a:chOff x="0" y="0"/>
          <a:chExt cx="0" cy="0"/>
        </a:xfrm>
      </p:grpSpPr>
      <p:sp>
        <p:nvSpPr>
          <p:cNvPr id="140" name="Google Shape;140;p21"/>
          <p:cNvSpPr txBox="1"/>
          <p:nvPr>
            <p:ph type="title"/>
          </p:nvPr>
        </p:nvSpPr>
        <p:spPr>
          <a:xfrm>
            <a:off x="629841" y="740569"/>
            <a:ext cx="2708400" cy="12000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accent1"/>
              </a:buClr>
              <a:buSzPts val="2700"/>
              <a:buFont typeface="Calibri"/>
              <a:buNone/>
              <a:defRPr b="1" i="0" sz="2700" u="none" cap="none" strike="noStrike">
                <a:solidFill>
                  <a:schemeClr val="accent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1" name="Google Shape;141;p21"/>
          <p:cNvSpPr txBox="1"/>
          <p:nvPr>
            <p:ph idx="1" type="body"/>
          </p:nvPr>
        </p:nvSpPr>
        <p:spPr>
          <a:xfrm>
            <a:off x="3552939" y="740569"/>
            <a:ext cx="2569800" cy="36552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b="0" i="0" sz="1200">
                <a:latin typeface="Calibri"/>
                <a:ea typeface="Calibri"/>
                <a:cs typeface="Calibri"/>
                <a:sym typeface="Calibri"/>
              </a:defRPr>
            </a:lvl1pPr>
            <a:lvl2pPr indent="-361950" lvl="1" marL="914400" rtl="0" algn="l">
              <a:lnSpc>
                <a:spcPct val="90000"/>
              </a:lnSpc>
              <a:spcBef>
                <a:spcPts val="400"/>
              </a:spcBef>
              <a:spcAft>
                <a:spcPts val="0"/>
              </a:spcAft>
              <a:buClr>
                <a:schemeClr val="dk1"/>
              </a:buClr>
              <a:buSzPts val="2100"/>
              <a:buChar char="•"/>
              <a:defRPr b="0" i="0" sz="2100">
                <a:latin typeface="Calibri"/>
                <a:ea typeface="Calibri"/>
                <a:cs typeface="Calibri"/>
                <a:sym typeface="Calibri"/>
              </a:defRPr>
            </a:lvl2pPr>
            <a:lvl3pPr indent="-342900" lvl="2" marL="1371600" rtl="0" algn="l">
              <a:lnSpc>
                <a:spcPct val="90000"/>
              </a:lnSpc>
              <a:spcBef>
                <a:spcPts val="400"/>
              </a:spcBef>
              <a:spcAft>
                <a:spcPts val="0"/>
              </a:spcAft>
              <a:buClr>
                <a:schemeClr val="dk1"/>
              </a:buClr>
              <a:buSzPts val="1800"/>
              <a:buChar char="•"/>
              <a:defRPr b="0" i="0" sz="1800">
                <a:latin typeface="Calibri"/>
                <a:ea typeface="Calibri"/>
                <a:cs typeface="Calibri"/>
                <a:sym typeface="Calibri"/>
              </a:defRPr>
            </a:lvl3pPr>
            <a:lvl4pPr indent="-323850" lvl="3" marL="1828800" rtl="0" algn="l">
              <a:lnSpc>
                <a:spcPct val="90000"/>
              </a:lnSpc>
              <a:spcBef>
                <a:spcPts val="400"/>
              </a:spcBef>
              <a:spcAft>
                <a:spcPts val="0"/>
              </a:spcAft>
              <a:buClr>
                <a:schemeClr val="dk1"/>
              </a:buClr>
              <a:buSzPts val="1500"/>
              <a:buChar char="•"/>
              <a:defRPr b="0" i="0" sz="1500">
                <a:latin typeface="Calibri"/>
                <a:ea typeface="Calibri"/>
                <a:cs typeface="Calibri"/>
                <a:sym typeface="Calibri"/>
              </a:defRPr>
            </a:lvl4pPr>
            <a:lvl5pPr indent="-323850" lvl="4" marL="2286000" rtl="0" algn="l">
              <a:lnSpc>
                <a:spcPct val="90000"/>
              </a:lnSpc>
              <a:spcBef>
                <a:spcPts val="400"/>
              </a:spcBef>
              <a:spcAft>
                <a:spcPts val="0"/>
              </a:spcAft>
              <a:buClr>
                <a:schemeClr val="dk1"/>
              </a:buClr>
              <a:buSzPts val="1500"/>
              <a:buChar char="•"/>
              <a:defRPr b="0" i="0" sz="1500">
                <a:latin typeface="Calibri"/>
                <a:ea typeface="Calibri"/>
                <a:cs typeface="Calibri"/>
                <a:sym typeface="Calibri"/>
              </a:defRPr>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42" name="Google Shape;142;p21"/>
          <p:cNvSpPr txBox="1"/>
          <p:nvPr>
            <p:ph idx="2" type="body"/>
          </p:nvPr>
        </p:nvSpPr>
        <p:spPr>
          <a:xfrm>
            <a:off x="629841" y="2140027"/>
            <a:ext cx="2708400" cy="22629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b="0" i="0" sz="1200">
                <a:latin typeface="Calibri"/>
                <a:ea typeface="Calibri"/>
                <a:cs typeface="Calibri"/>
                <a:sym typeface="Calibri"/>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43" name="Google Shape;143;p21"/>
          <p:cNvSpPr txBox="1"/>
          <p:nvPr>
            <p:ph idx="10" type="dt"/>
          </p:nvPr>
        </p:nvSpPr>
        <p:spPr>
          <a:xfrm>
            <a:off x="5834119" y="4767263"/>
            <a:ext cx="13212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4" name="Google Shape;144;p21"/>
          <p:cNvSpPr txBox="1"/>
          <p:nvPr>
            <p:ph idx="11" type="ftr"/>
          </p:nvPr>
        </p:nvSpPr>
        <p:spPr>
          <a:xfrm>
            <a:off x="6903565" y="4767263"/>
            <a:ext cx="1033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5" name="Google Shape;145;p21"/>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
        <p:nvSpPr>
          <p:cNvPr id="146" name="Google Shape;146;p21"/>
          <p:cNvSpPr txBox="1"/>
          <p:nvPr>
            <p:ph idx="3" type="body"/>
          </p:nvPr>
        </p:nvSpPr>
        <p:spPr>
          <a:xfrm>
            <a:off x="6337454" y="740569"/>
            <a:ext cx="2179200" cy="1721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b="0" i="0" sz="1200">
                <a:latin typeface="Calibri"/>
                <a:ea typeface="Calibri"/>
                <a:cs typeface="Calibri"/>
                <a:sym typeface="Calibri"/>
              </a:defRPr>
            </a:lvl1pPr>
            <a:lvl2pPr indent="-361950" lvl="1" marL="914400" rtl="0" algn="l">
              <a:lnSpc>
                <a:spcPct val="90000"/>
              </a:lnSpc>
              <a:spcBef>
                <a:spcPts val="400"/>
              </a:spcBef>
              <a:spcAft>
                <a:spcPts val="0"/>
              </a:spcAft>
              <a:buClr>
                <a:schemeClr val="dk1"/>
              </a:buClr>
              <a:buSzPts val="2100"/>
              <a:buChar char="•"/>
              <a:defRPr b="0" i="0" sz="2100">
                <a:latin typeface="Calibri"/>
                <a:ea typeface="Calibri"/>
                <a:cs typeface="Calibri"/>
                <a:sym typeface="Calibri"/>
              </a:defRPr>
            </a:lvl2pPr>
            <a:lvl3pPr indent="-342900" lvl="2" marL="1371600" rtl="0" algn="l">
              <a:lnSpc>
                <a:spcPct val="90000"/>
              </a:lnSpc>
              <a:spcBef>
                <a:spcPts val="400"/>
              </a:spcBef>
              <a:spcAft>
                <a:spcPts val="0"/>
              </a:spcAft>
              <a:buClr>
                <a:schemeClr val="dk1"/>
              </a:buClr>
              <a:buSzPts val="1800"/>
              <a:buChar char="•"/>
              <a:defRPr b="0" i="0" sz="1800">
                <a:latin typeface="Calibri"/>
                <a:ea typeface="Calibri"/>
                <a:cs typeface="Calibri"/>
                <a:sym typeface="Calibri"/>
              </a:defRPr>
            </a:lvl3pPr>
            <a:lvl4pPr indent="-323850" lvl="3" marL="1828800" rtl="0" algn="l">
              <a:lnSpc>
                <a:spcPct val="90000"/>
              </a:lnSpc>
              <a:spcBef>
                <a:spcPts val="400"/>
              </a:spcBef>
              <a:spcAft>
                <a:spcPts val="0"/>
              </a:spcAft>
              <a:buClr>
                <a:schemeClr val="dk1"/>
              </a:buClr>
              <a:buSzPts val="1500"/>
              <a:buChar char="•"/>
              <a:defRPr b="0" i="0" sz="1500">
                <a:latin typeface="Calibri"/>
                <a:ea typeface="Calibri"/>
                <a:cs typeface="Calibri"/>
                <a:sym typeface="Calibri"/>
              </a:defRPr>
            </a:lvl4pPr>
            <a:lvl5pPr indent="-323850" lvl="4" marL="2286000" rtl="0" algn="l">
              <a:lnSpc>
                <a:spcPct val="90000"/>
              </a:lnSpc>
              <a:spcBef>
                <a:spcPts val="400"/>
              </a:spcBef>
              <a:spcAft>
                <a:spcPts val="0"/>
              </a:spcAft>
              <a:buClr>
                <a:schemeClr val="dk1"/>
              </a:buClr>
              <a:buSzPts val="1500"/>
              <a:buChar char="•"/>
              <a:defRPr b="0" i="0" sz="1500">
                <a:latin typeface="Calibri"/>
                <a:ea typeface="Calibri"/>
                <a:cs typeface="Calibri"/>
                <a:sym typeface="Calibri"/>
              </a:defRPr>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47" name="Google Shape;147;p21"/>
          <p:cNvSpPr txBox="1"/>
          <p:nvPr>
            <p:ph idx="4" type="body"/>
          </p:nvPr>
        </p:nvSpPr>
        <p:spPr>
          <a:xfrm>
            <a:off x="6337454" y="2674030"/>
            <a:ext cx="2179200" cy="1721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b="0" i="0" sz="1200">
                <a:latin typeface="Calibri"/>
                <a:ea typeface="Calibri"/>
                <a:cs typeface="Calibri"/>
                <a:sym typeface="Calibri"/>
              </a:defRPr>
            </a:lvl1pPr>
            <a:lvl2pPr indent="-361950" lvl="1" marL="914400" rtl="0" algn="l">
              <a:lnSpc>
                <a:spcPct val="90000"/>
              </a:lnSpc>
              <a:spcBef>
                <a:spcPts val="400"/>
              </a:spcBef>
              <a:spcAft>
                <a:spcPts val="0"/>
              </a:spcAft>
              <a:buClr>
                <a:schemeClr val="dk1"/>
              </a:buClr>
              <a:buSzPts val="2100"/>
              <a:buChar char="•"/>
              <a:defRPr b="0" i="0" sz="2100">
                <a:latin typeface="Calibri"/>
                <a:ea typeface="Calibri"/>
                <a:cs typeface="Calibri"/>
                <a:sym typeface="Calibri"/>
              </a:defRPr>
            </a:lvl2pPr>
            <a:lvl3pPr indent="-342900" lvl="2" marL="1371600" rtl="0" algn="l">
              <a:lnSpc>
                <a:spcPct val="90000"/>
              </a:lnSpc>
              <a:spcBef>
                <a:spcPts val="400"/>
              </a:spcBef>
              <a:spcAft>
                <a:spcPts val="0"/>
              </a:spcAft>
              <a:buClr>
                <a:schemeClr val="dk1"/>
              </a:buClr>
              <a:buSzPts val="1800"/>
              <a:buChar char="•"/>
              <a:defRPr b="0" i="0" sz="1800">
                <a:latin typeface="Calibri"/>
                <a:ea typeface="Calibri"/>
                <a:cs typeface="Calibri"/>
                <a:sym typeface="Calibri"/>
              </a:defRPr>
            </a:lvl3pPr>
            <a:lvl4pPr indent="-323850" lvl="3" marL="1828800" rtl="0" algn="l">
              <a:lnSpc>
                <a:spcPct val="90000"/>
              </a:lnSpc>
              <a:spcBef>
                <a:spcPts val="400"/>
              </a:spcBef>
              <a:spcAft>
                <a:spcPts val="0"/>
              </a:spcAft>
              <a:buClr>
                <a:schemeClr val="dk1"/>
              </a:buClr>
              <a:buSzPts val="1500"/>
              <a:buChar char="•"/>
              <a:defRPr b="0" i="0" sz="1500">
                <a:latin typeface="Calibri"/>
                <a:ea typeface="Calibri"/>
                <a:cs typeface="Calibri"/>
                <a:sym typeface="Calibri"/>
              </a:defRPr>
            </a:lvl4pPr>
            <a:lvl5pPr indent="-323850" lvl="4" marL="2286000" rtl="0" algn="l">
              <a:lnSpc>
                <a:spcPct val="90000"/>
              </a:lnSpc>
              <a:spcBef>
                <a:spcPts val="400"/>
              </a:spcBef>
              <a:spcAft>
                <a:spcPts val="0"/>
              </a:spcAft>
              <a:buClr>
                <a:schemeClr val="dk1"/>
              </a:buClr>
              <a:buSzPts val="1500"/>
              <a:buChar char="•"/>
              <a:defRPr b="0" i="0" sz="1500">
                <a:latin typeface="Calibri"/>
                <a:ea typeface="Calibri"/>
                <a:cs typeface="Calibri"/>
                <a:sym typeface="Calibri"/>
              </a:defRPr>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p:cSld name="Title and Vertical Text">
    <p:spTree>
      <p:nvGrpSpPr>
        <p:cNvPr id="148" name="Shape 148"/>
        <p:cNvGrpSpPr/>
        <p:nvPr/>
      </p:nvGrpSpPr>
      <p:grpSpPr>
        <a:xfrm>
          <a:off x="0" y="0"/>
          <a:ext cx="0" cy="0"/>
          <a:chOff x="0" y="0"/>
          <a:chExt cx="0" cy="0"/>
        </a:xfrm>
      </p:grpSpPr>
      <p:sp>
        <p:nvSpPr>
          <p:cNvPr id="149" name="Google Shape;149;p22"/>
          <p:cNvSpPr txBox="1"/>
          <p:nvPr>
            <p:ph idx="1" type="body"/>
          </p:nvPr>
        </p:nvSpPr>
        <p:spPr>
          <a:xfrm rot="5400000">
            <a:off x="3282750" y="-872101"/>
            <a:ext cx="2578500" cy="78867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Clr>
                <a:schemeClr val="dk1"/>
              </a:buClr>
              <a:buSzPts val="2100"/>
              <a:buChar char="•"/>
              <a:defRPr b="0" i="0"/>
            </a:lvl1pPr>
            <a:lvl2pPr indent="-342900" lvl="1" marL="914400" rtl="0" algn="l">
              <a:lnSpc>
                <a:spcPct val="90000"/>
              </a:lnSpc>
              <a:spcBef>
                <a:spcPts val="400"/>
              </a:spcBef>
              <a:spcAft>
                <a:spcPts val="0"/>
              </a:spcAft>
              <a:buClr>
                <a:schemeClr val="dk1"/>
              </a:buClr>
              <a:buSzPts val="1800"/>
              <a:buChar char="•"/>
              <a:defRPr b="0" i="0"/>
            </a:lvl2pPr>
            <a:lvl3pPr indent="-323850" lvl="2" marL="1371600" rtl="0" algn="l">
              <a:lnSpc>
                <a:spcPct val="90000"/>
              </a:lnSpc>
              <a:spcBef>
                <a:spcPts val="400"/>
              </a:spcBef>
              <a:spcAft>
                <a:spcPts val="0"/>
              </a:spcAft>
              <a:buClr>
                <a:schemeClr val="dk1"/>
              </a:buClr>
              <a:buSzPts val="1500"/>
              <a:buChar char="•"/>
              <a:defRPr b="0" i="0"/>
            </a:lvl3pPr>
            <a:lvl4pPr indent="-317500" lvl="3" marL="1828800" rtl="0" algn="l">
              <a:lnSpc>
                <a:spcPct val="90000"/>
              </a:lnSpc>
              <a:spcBef>
                <a:spcPts val="400"/>
              </a:spcBef>
              <a:spcAft>
                <a:spcPts val="0"/>
              </a:spcAft>
              <a:buClr>
                <a:schemeClr val="dk1"/>
              </a:buClr>
              <a:buSzPts val="1400"/>
              <a:buChar char="•"/>
              <a:defRPr b="0" i="0"/>
            </a:lvl4pPr>
            <a:lvl5pPr indent="-317500" lvl="4" marL="2286000" rtl="0" algn="l">
              <a:lnSpc>
                <a:spcPct val="90000"/>
              </a:lnSpc>
              <a:spcBef>
                <a:spcPts val="400"/>
              </a:spcBef>
              <a:spcAft>
                <a:spcPts val="0"/>
              </a:spcAft>
              <a:buClr>
                <a:schemeClr val="dk1"/>
              </a:buClr>
              <a:buSzPts val="1400"/>
              <a:buChar char="•"/>
              <a:defRPr b="0" i="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0" name="Google Shape;150;p22"/>
          <p:cNvSpPr txBox="1"/>
          <p:nvPr>
            <p:ph type="title"/>
          </p:nvPr>
        </p:nvSpPr>
        <p:spPr>
          <a:xfrm>
            <a:off x="628650" y="623700"/>
            <a:ext cx="7886700" cy="847800"/>
          </a:xfrm>
          <a:prstGeom prst="rect">
            <a:avLst/>
          </a:prstGeom>
          <a:noFill/>
          <a:ln>
            <a:noFill/>
          </a:ln>
        </p:spPr>
        <p:txBody>
          <a:bodyPr anchorCtr="0" anchor="t" bIns="34275" lIns="0" spcFirstLastPara="1" rIns="0" wrap="square" tIns="0">
            <a:noAutofit/>
          </a:bodyPr>
          <a:lstStyle>
            <a:lvl1pPr lvl="0" marR="0" rtl="0" algn="l">
              <a:lnSpc>
                <a:spcPct val="90000"/>
              </a:lnSpc>
              <a:spcBef>
                <a:spcPts val="0"/>
              </a:spcBef>
              <a:spcAft>
                <a:spcPts val="0"/>
              </a:spcAft>
              <a:buClr>
                <a:schemeClr val="accent1"/>
              </a:buClr>
              <a:buSzPts val="2700"/>
              <a:buFont typeface="Calibri"/>
              <a:buNone/>
              <a:defRPr b="1" i="0" sz="2700" u="none" cap="none" strike="noStrike">
                <a:solidFill>
                  <a:schemeClr val="accent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1" name="Google Shape;151;p22"/>
          <p:cNvSpPr txBox="1"/>
          <p:nvPr>
            <p:ph idx="10" type="dt"/>
          </p:nvPr>
        </p:nvSpPr>
        <p:spPr>
          <a:xfrm>
            <a:off x="5834119" y="4767263"/>
            <a:ext cx="13212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2" name="Google Shape;152;p22"/>
          <p:cNvSpPr txBox="1"/>
          <p:nvPr>
            <p:ph idx="11" type="ftr"/>
          </p:nvPr>
        </p:nvSpPr>
        <p:spPr>
          <a:xfrm>
            <a:off x="6903565" y="4767263"/>
            <a:ext cx="1033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3" name="Google Shape;153;p22"/>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54" name="Shape 154"/>
        <p:cNvGrpSpPr/>
        <p:nvPr/>
      </p:nvGrpSpPr>
      <p:grpSpPr>
        <a:xfrm>
          <a:off x="0" y="0"/>
          <a:ext cx="0" cy="0"/>
          <a:chOff x="0" y="0"/>
          <a:chExt cx="0" cy="0"/>
        </a:xfrm>
      </p:grpSpPr>
      <p:sp>
        <p:nvSpPr>
          <p:cNvPr id="155" name="Google Shape;155;p23"/>
          <p:cNvSpPr txBox="1"/>
          <p:nvPr>
            <p:ph type="title"/>
          </p:nvPr>
        </p:nvSpPr>
        <p:spPr>
          <a:xfrm rot="5400000">
            <a:off x="5350050" y="1467544"/>
            <a:ext cx="4359000" cy="1971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accent1"/>
              </a:buClr>
              <a:buSzPts val="2700"/>
              <a:buFont typeface="Calibri"/>
              <a:buNone/>
              <a:defRPr b="1" i="0" sz="2700" u="none" cap="none" strike="noStrike">
                <a:solidFill>
                  <a:schemeClr val="accent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6" name="Google Shape;156;p23"/>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Clr>
                <a:schemeClr val="dk1"/>
              </a:buClr>
              <a:buSzPts val="2100"/>
              <a:buChar char="•"/>
              <a:defRPr b="0" i="0"/>
            </a:lvl1pPr>
            <a:lvl2pPr indent="-342900" lvl="1" marL="914400" rtl="0" algn="l">
              <a:lnSpc>
                <a:spcPct val="90000"/>
              </a:lnSpc>
              <a:spcBef>
                <a:spcPts val="400"/>
              </a:spcBef>
              <a:spcAft>
                <a:spcPts val="0"/>
              </a:spcAft>
              <a:buClr>
                <a:schemeClr val="dk1"/>
              </a:buClr>
              <a:buSzPts val="1800"/>
              <a:buChar char="•"/>
              <a:defRPr b="0" i="0"/>
            </a:lvl2pPr>
            <a:lvl3pPr indent="-323850" lvl="2" marL="1371600" rtl="0" algn="l">
              <a:lnSpc>
                <a:spcPct val="90000"/>
              </a:lnSpc>
              <a:spcBef>
                <a:spcPts val="400"/>
              </a:spcBef>
              <a:spcAft>
                <a:spcPts val="0"/>
              </a:spcAft>
              <a:buClr>
                <a:schemeClr val="dk1"/>
              </a:buClr>
              <a:buSzPts val="1500"/>
              <a:buChar char="•"/>
              <a:defRPr b="0" i="0"/>
            </a:lvl3pPr>
            <a:lvl4pPr indent="-317500" lvl="3" marL="1828800" rtl="0" algn="l">
              <a:lnSpc>
                <a:spcPct val="90000"/>
              </a:lnSpc>
              <a:spcBef>
                <a:spcPts val="400"/>
              </a:spcBef>
              <a:spcAft>
                <a:spcPts val="0"/>
              </a:spcAft>
              <a:buClr>
                <a:schemeClr val="dk1"/>
              </a:buClr>
              <a:buSzPts val="1400"/>
              <a:buChar char="•"/>
              <a:defRPr b="0" i="0"/>
            </a:lvl4pPr>
            <a:lvl5pPr indent="-317500" lvl="4" marL="2286000" rtl="0" algn="l">
              <a:lnSpc>
                <a:spcPct val="90000"/>
              </a:lnSpc>
              <a:spcBef>
                <a:spcPts val="400"/>
              </a:spcBef>
              <a:spcAft>
                <a:spcPts val="0"/>
              </a:spcAft>
              <a:buClr>
                <a:schemeClr val="dk1"/>
              </a:buClr>
              <a:buSzPts val="1400"/>
              <a:buChar char="•"/>
              <a:defRPr b="0" i="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7" name="Google Shape;157;p23"/>
          <p:cNvSpPr txBox="1"/>
          <p:nvPr>
            <p:ph idx="10" type="dt"/>
          </p:nvPr>
        </p:nvSpPr>
        <p:spPr>
          <a:xfrm>
            <a:off x="5834119" y="4767263"/>
            <a:ext cx="13212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8" name="Google Shape;158;p23"/>
          <p:cNvSpPr txBox="1"/>
          <p:nvPr>
            <p:ph idx="11" type="ftr"/>
          </p:nvPr>
        </p:nvSpPr>
        <p:spPr>
          <a:xfrm>
            <a:off x="6903565" y="4767263"/>
            <a:ext cx="1033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9" name="Google Shape;159;p23"/>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160" name="Shape 160"/>
        <p:cNvGrpSpPr/>
        <p:nvPr/>
      </p:nvGrpSpPr>
      <p:grpSpPr>
        <a:xfrm>
          <a:off x="0" y="0"/>
          <a:ext cx="0" cy="0"/>
          <a:chOff x="0" y="0"/>
          <a:chExt cx="0" cy="0"/>
        </a:xfrm>
      </p:grpSpPr>
      <p:sp>
        <p:nvSpPr>
          <p:cNvPr id="161" name="Google Shape;161;p24"/>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0" i="0" sz="1800">
                <a:latin typeface="Calibri"/>
                <a:ea typeface="Calibri"/>
                <a:cs typeface="Calibri"/>
                <a:sym typeface="Calibri"/>
              </a:defRPr>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62" name="Google Shape;162;p24"/>
          <p:cNvSpPr txBox="1"/>
          <p:nvPr>
            <p:ph idx="2"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0" i="0" sz="1800">
                <a:latin typeface="Calibri"/>
                <a:ea typeface="Calibri"/>
                <a:cs typeface="Calibri"/>
                <a:sym typeface="Calibri"/>
              </a:defRPr>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63" name="Google Shape;163;p24"/>
          <p:cNvSpPr txBox="1"/>
          <p:nvPr>
            <p:ph idx="3" type="body"/>
          </p:nvPr>
        </p:nvSpPr>
        <p:spPr>
          <a:xfrm>
            <a:off x="629842" y="1878806"/>
            <a:ext cx="3868200" cy="2431500"/>
          </a:xfrm>
          <a:prstGeom prst="rect">
            <a:avLst/>
          </a:prstGeom>
          <a:noFill/>
          <a:ln>
            <a:noFill/>
          </a:ln>
        </p:spPr>
        <p:txBody>
          <a:bodyPr anchorCtr="0" anchor="t" bIns="0" lIns="0" spcFirstLastPara="1" rIns="0" wrap="square" tIns="0">
            <a:noAutofit/>
          </a:bodyPr>
          <a:lstStyle>
            <a:lvl1pPr indent="-323850" lvl="0" marL="457200" rtl="0" algn="l">
              <a:lnSpc>
                <a:spcPct val="90000"/>
              </a:lnSpc>
              <a:spcBef>
                <a:spcPts val="800"/>
              </a:spcBef>
              <a:spcAft>
                <a:spcPts val="0"/>
              </a:spcAft>
              <a:buClr>
                <a:schemeClr val="dk1"/>
              </a:buClr>
              <a:buSzPts val="1500"/>
              <a:buChar char="•"/>
              <a:defRPr b="0" i="0" sz="1500">
                <a:latin typeface="Calibri"/>
                <a:ea typeface="Calibri"/>
                <a:cs typeface="Calibri"/>
                <a:sym typeface="Calibri"/>
              </a:defRPr>
            </a:lvl1pPr>
            <a:lvl2pPr indent="-323850" lvl="1" marL="914400" rtl="0" algn="l">
              <a:lnSpc>
                <a:spcPct val="90000"/>
              </a:lnSpc>
              <a:spcBef>
                <a:spcPts val="400"/>
              </a:spcBef>
              <a:spcAft>
                <a:spcPts val="0"/>
              </a:spcAft>
              <a:buClr>
                <a:schemeClr val="dk1"/>
              </a:buClr>
              <a:buSzPts val="1500"/>
              <a:buChar char="•"/>
              <a:defRPr b="0" i="0" sz="1500">
                <a:latin typeface="Calibri"/>
                <a:ea typeface="Calibri"/>
                <a:cs typeface="Calibri"/>
                <a:sym typeface="Calibri"/>
              </a:defRPr>
            </a:lvl2pPr>
            <a:lvl3pPr indent="-317500" lvl="2" marL="1371600" rtl="0" algn="l">
              <a:lnSpc>
                <a:spcPct val="90000"/>
              </a:lnSpc>
              <a:spcBef>
                <a:spcPts val="400"/>
              </a:spcBef>
              <a:spcAft>
                <a:spcPts val="0"/>
              </a:spcAft>
              <a:buClr>
                <a:schemeClr val="dk1"/>
              </a:buClr>
              <a:buSzPts val="1400"/>
              <a:buChar char="•"/>
              <a:defRPr b="0" i="0" sz="1400">
                <a:latin typeface="Calibri"/>
                <a:ea typeface="Calibri"/>
                <a:cs typeface="Calibri"/>
                <a:sym typeface="Calibri"/>
              </a:defRPr>
            </a:lvl3pPr>
            <a:lvl4pPr indent="-304800" lvl="3" marL="1828800" rtl="0" algn="l">
              <a:lnSpc>
                <a:spcPct val="90000"/>
              </a:lnSpc>
              <a:spcBef>
                <a:spcPts val="400"/>
              </a:spcBef>
              <a:spcAft>
                <a:spcPts val="0"/>
              </a:spcAft>
              <a:buClr>
                <a:schemeClr val="dk1"/>
              </a:buClr>
              <a:buSzPts val="1200"/>
              <a:buChar char="•"/>
              <a:defRPr b="0" i="0" sz="1200">
                <a:latin typeface="Calibri"/>
                <a:ea typeface="Calibri"/>
                <a:cs typeface="Calibri"/>
                <a:sym typeface="Calibri"/>
              </a:defRPr>
            </a:lvl4pPr>
            <a:lvl5pPr indent="-298450" lvl="4" marL="2286000" rtl="0" algn="l">
              <a:lnSpc>
                <a:spcPct val="90000"/>
              </a:lnSpc>
              <a:spcBef>
                <a:spcPts val="400"/>
              </a:spcBef>
              <a:spcAft>
                <a:spcPts val="0"/>
              </a:spcAft>
              <a:buClr>
                <a:schemeClr val="dk1"/>
              </a:buClr>
              <a:buSzPts val="1100"/>
              <a:buChar char="•"/>
              <a:defRPr b="0" i="0" sz="1100">
                <a:latin typeface="Calibri"/>
                <a:ea typeface="Calibri"/>
                <a:cs typeface="Calibri"/>
                <a:sym typeface="Calibri"/>
              </a:defRPr>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64" name="Google Shape;164;p24"/>
          <p:cNvSpPr txBox="1"/>
          <p:nvPr>
            <p:ph idx="4" type="body"/>
          </p:nvPr>
        </p:nvSpPr>
        <p:spPr>
          <a:xfrm>
            <a:off x="4628964" y="1878806"/>
            <a:ext cx="3887700" cy="2431500"/>
          </a:xfrm>
          <a:prstGeom prst="rect">
            <a:avLst/>
          </a:prstGeom>
          <a:noFill/>
          <a:ln>
            <a:noFill/>
          </a:ln>
        </p:spPr>
        <p:txBody>
          <a:bodyPr anchorCtr="0" anchor="t" bIns="0" lIns="0" spcFirstLastPara="1" rIns="0" wrap="square" tIns="0">
            <a:noAutofit/>
          </a:bodyPr>
          <a:lstStyle>
            <a:lvl1pPr indent="-323850" lvl="0" marL="457200" rtl="0" algn="l">
              <a:lnSpc>
                <a:spcPct val="90000"/>
              </a:lnSpc>
              <a:spcBef>
                <a:spcPts val="800"/>
              </a:spcBef>
              <a:spcAft>
                <a:spcPts val="0"/>
              </a:spcAft>
              <a:buClr>
                <a:schemeClr val="dk1"/>
              </a:buClr>
              <a:buSzPts val="1500"/>
              <a:buChar char="•"/>
              <a:defRPr b="0" i="0" sz="1500">
                <a:latin typeface="Calibri"/>
                <a:ea typeface="Calibri"/>
                <a:cs typeface="Calibri"/>
                <a:sym typeface="Calibri"/>
              </a:defRPr>
            </a:lvl1pPr>
            <a:lvl2pPr indent="-323850" lvl="1" marL="914400" rtl="0" algn="l">
              <a:lnSpc>
                <a:spcPct val="90000"/>
              </a:lnSpc>
              <a:spcBef>
                <a:spcPts val="400"/>
              </a:spcBef>
              <a:spcAft>
                <a:spcPts val="0"/>
              </a:spcAft>
              <a:buClr>
                <a:schemeClr val="dk1"/>
              </a:buClr>
              <a:buSzPts val="1500"/>
              <a:buChar char="•"/>
              <a:defRPr b="0" i="0" sz="1500">
                <a:latin typeface="Calibri"/>
                <a:ea typeface="Calibri"/>
                <a:cs typeface="Calibri"/>
                <a:sym typeface="Calibri"/>
              </a:defRPr>
            </a:lvl2pPr>
            <a:lvl3pPr indent="-317500" lvl="2" marL="1371600" rtl="0" algn="l">
              <a:lnSpc>
                <a:spcPct val="90000"/>
              </a:lnSpc>
              <a:spcBef>
                <a:spcPts val="400"/>
              </a:spcBef>
              <a:spcAft>
                <a:spcPts val="0"/>
              </a:spcAft>
              <a:buClr>
                <a:schemeClr val="dk1"/>
              </a:buClr>
              <a:buSzPts val="1400"/>
              <a:buChar char="•"/>
              <a:defRPr b="0" i="0" sz="1400">
                <a:latin typeface="Calibri"/>
                <a:ea typeface="Calibri"/>
                <a:cs typeface="Calibri"/>
                <a:sym typeface="Calibri"/>
              </a:defRPr>
            </a:lvl3pPr>
            <a:lvl4pPr indent="-304800" lvl="3" marL="1828800" rtl="0" algn="l">
              <a:lnSpc>
                <a:spcPct val="90000"/>
              </a:lnSpc>
              <a:spcBef>
                <a:spcPts val="400"/>
              </a:spcBef>
              <a:spcAft>
                <a:spcPts val="0"/>
              </a:spcAft>
              <a:buClr>
                <a:schemeClr val="dk1"/>
              </a:buClr>
              <a:buSzPts val="1200"/>
              <a:buChar char="•"/>
              <a:defRPr b="0" i="0" sz="1200">
                <a:latin typeface="Calibri"/>
                <a:ea typeface="Calibri"/>
                <a:cs typeface="Calibri"/>
                <a:sym typeface="Calibri"/>
              </a:defRPr>
            </a:lvl4pPr>
            <a:lvl5pPr indent="-298450" lvl="4" marL="2286000" rtl="0" algn="l">
              <a:lnSpc>
                <a:spcPct val="90000"/>
              </a:lnSpc>
              <a:spcBef>
                <a:spcPts val="400"/>
              </a:spcBef>
              <a:spcAft>
                <a:spcPts val="0"/>
              </a:spcAft>
              <a:buClr>
                <a:schemeClr val="dk1"/>
              </a:buClr>
              <a:buSzPts val="1100"/>
              <a:buChar char="•"/>
              <a:defRPr b="0" i="0" sz="1100">
                <a:latin typeface="Calibri"/>
                <a:ea typeface="Calibri"/>
                <a:cs typeface="Calibri"/>
                <a:sym typeface="Calibri"/>
              </a:defRPr>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65" name="Google Shape;165;p24"/>
          <p:cNvSpPr txBox="1"/>
          <p:nvPr>
            <p:ph type="title"/>
          </p:nvPr>
        </p:nvSpPr>
        <p:spPr>
          <a:xfrm>
            <a:off x="628650" y="623700"/>
            <a:ext cx="7886700" cy="847800"/>
          </a:xfrm>
          <a:prstGeom prst="rect">
            <a:avLst/>
          </a:prstGeom>
          <a:noFill/>
          <a:ln>
            <a:noFill/>
          </a:ln>
        </p:spPr>
        <p:txBody>
          <a:bodyPr anchorCtr="0" anchor="t" bIns="34275" lIns="0" spcFirstLastPara="1" rIns="0" wrap="square" tIns="0">
            <a:noAutofit/>
          </a:bodyPr>
          <a:lstStyle>
            <a:lvl1pPr lvl="0" marR="0" rtl="0" algn="l">
              <a:lnSpc>
                <a:spcPct val="90000"/>
              </a:lnSpc>
              <a:spcBef>
                <a:spcPts val="0"/>
              </a:spcBef>
              <a:spcAft>
                <a:spcPts val="0"/>
              </a:spcAft>
              <a:buClr>
                <a:schemeClr val="accent1"/>
              </a:buClr>
              <a:buSzPts val="2700"/>
              <a:buFont typeface="Calibri"/>
              <a:buNone/>
              <a:defRPr b="1" i="0" sz="2700" u="none" cap="none" strike="noStrike">
                <a:solidFill>
                  <a:schemeClr val="accent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6" name="Google Shape;166;p24"/>
          <p:cNvSpPr txBox="1"/>
          <p:nvPr>
            <p:ph idx="10" type="dt"/>
          </p:nvPr>
        </p:nvSpPr>
        <p:spPr>
          <a:xfrm>
            <a:off x="5834119" y="4767263"/>
            <a:ext cx="13212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7" name="Google Shape;167;p24"/>
          <p:cNvSpPr txBox="1"/>
          <p:nvPr>
            <p:ph idx="11" type="ftr"/>
          </p:nvPr>
        </p:nvSpPr>
        <p:spPr>
          <a:xfrm>
            <a:off x="6903565" y="4767263"/>
            <a:ext cx="1033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8" name="Google Shape;168;p24"/>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Header" showMasterSp="0">
  <p:cSld name="DIVIDER Header">
    <p:bg>
      <p:bgPr>
        <a:solidFill>
          <a:schemeClr val="accent1"/>
        </a:solidFill>
      </p:bgPr>
    </p:bg>
    <p:spTree>
      <p:nvGrpSpPr>
        <p:cNvPr id="30" name="Shape 30"/>
        <p:cNvGrpSpPr/>
        <p:nvPr/>
      </p:nvGrpSpPr>
      <p:grpSpPr>
        <a:xfrm>
          <a:off x="0" y="0"/>
          <a:ext cx="0" cy="0"/>
          <a:chOff x="0" y="0"/>
          <a:chExt cx="0" cy="0"/>
        </a:xfrm>
      </p:grpSpPr>
      <p:sp>
        <p:nvSpPr>
          <p:cNvPr id="31" name="Google Shape;31;p4"/>
          <p:cNvSpPr txBox="1"/>
          <p:nvPr>
            <p:ph type="title"/>
          </p:nvPr>
        </p:nvSpPr>
        <p:spPr>
          <a:xfrm>
            <a:off x="623888" y="771782"/>
            <a:ext cx="7886700" cy="21396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2700"/>
              <a:buFont typeface="Spectral"/>
              <a:buNone/>
              <a:defRPr b="1" i="0" sz="2700" u="none" cap="none" strike="noStrike">
                <a:solidFill>
                  <a:schemeClr val="lt1"/>
                </a:solidFill>
                <a:latin typeface="Spectral"/>
                <a:ea typeface="Spectral"/>
                <a:cs typeface="Spectral"/>
                <a:sym typeface="Spectr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32" name="Google Shape;32;p4"/>
          <p:cNvPicPr preferRelativeResize="0"/>
          <p:nvPr/>
        </p:nvPicPr>
        <p:blipFill rotWithShape="1">
          <a:blip r:embed="rId2">
            <a:alphaModFix/>
          </a:blip>
          <a:srcRect b="0" l="0" r="0" t="0"/>
          <a:stretch/>
        </p:blipFill>
        <p:spPr>
          <a:xfrm>
            <a:off x="269231" y="4509000"/>
            <a:ext cx="1204201" cy="39256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_x2col_bg">
  <p:cSld name="Title and Content _x2col_bg">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5"/>
          <p:cNvSpPr txBox="1"/>
          <p:nvPr>
            <p:ph idx="1" type="body"/>
          </p:nvPr>
        </p:nvSpPr>
        <p:spPr>
          <a:xfrm>
            <a:off x="621000" y="1782000"/>
            <a:ext cx="7886700" cy="2579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1500"/>
              </a:spcBef>
              <a:spcAft>
                <a:spcPts val="0"/>
              </a:spcAft>
              <a:buClr>
                <a:schemeClr val="dk1"/>
              </a:buClr>
              <a:buSzPts val="1100"/>
              <a:buNone/>
              <a:defRPr b="0" i="0" sz="1100">
                <a:latin typeface="Calibri"/>
                <a:ea typeface="Calibri"/>
                <a:cs typeface="Calibri"/>
                <a:sym typeface="Calibri"/>
              </a:defRPr>
            </a:lvl1pPr>
            <a:lvl2pPr indent="-228600" lvl="1" marL="914400" rtl="0" algn="l">
              <a:lnSpc>
                <a:spcPct val="90000"/>
              </a:lnSpc>
              <a:spcBef>
                <a:spcPts val="400"/>
              </a:spcBef>
              <a:spcAft>
                <a:spcPts val="0"/>
              </a:spcAft>
              <a:buClr>
                <a:srgbClr val="8A8A8A"/>
              </a:buClr>
              <a:buSzPts val="1500"/>
              <a:buNone/>
              <a:defRPr sz="1500">
                <a:solidFill>
                  <a:srgbClr val="8A8A8A"/>
                </a:solidFill>
              </a:defRPr>
            </a:lvl2pPr>
            <a:lvl3pPr indent="-228600" lvl="2" marL="1371600" rtl="0" algn="l">
              <a:lnSpc>
                <a:spcPct val="90000"/>
              </a:lnSpc>
              <a:spcBef>
                <a:spcPts val="400"/>
              </a:spcBef>
              <a:spcAft>
                <a:spcPts val="0"/>
              </a:spcAft>
              <a:buClr>
                <a:srgbClr val="8A8A8A"/>
              </a:buClr>
              <a:buSzPts val="1400"/>
              <a:buNone/>
              <a:defRPr sz="1400">
                <a:solidFill>
                  <a:srgbClr val="8A8A8A"/>
                </a:solidFill>
              </a:defRPr>
            </a:lvl3pPr>
            <a:lvl4pPr indent="-228600" lvl="3" marL="1828800" rtl="0" algn="l">
              <a:lnSpc>
                <a:spcPct val="90000"/>
              </a:lnSpc>
              <a:spcBef>
                <a:spcPts val="400"/>
              </a:spcBef>
              <a:spcAft>
                <a:spcPts val="0"/>
              </a:spcAft>
              <a:buClr>
                <a:srgbClr val="8A8A8A"/>
              </a:buClr>
              <a:buSzPts val="1200"/>
              <a:buNone/>
              <a:defRPr sz="1200">
                <a:solidFill>
                  <a:srgbClr val="8A8A8A"/>
                </a:solidFill>
              </a:defRPr>
            </a:lvl4pPr>
            <a:lvl5pPr indent="-228600" lvl="4" marL="2286000" rtl="0" algn="l">
              <a:lnSpc>
                <a:spcPct val="90000"/>
              </a:lnSpc>
              <a:spcBef>
                <a:spcPts val="400"/>
              </a:spcBef>
              <a:spcAft>
                <a:spcPts val="0"/>
              </a:spcAft>
              <a:buClr>
                <a:srgbClr val="8A8A8A"/>
              </a:buClr>
              <a:buSzPts val="1200"/>
              <a:buNone/>
              <a:defRPr sz="1200">
                <a:solidFill>
                  <a:srgbClr val="8A8A8A"/>
                </a:solidFill>
              </a:defRPr>
            </a:lvl5pPr>
            <a:lvl6pPr indent="-228600" lvl="5" marL="2743200" rtl="0" algn="l">
              <a:lnSpc>
                <a:spcPct val="90000"/>
              </a:lnSpc>
              <a:spcBef>
                <a:spcPts val="400"/>
              </a:spcBef>
              <a:spcAft>
                <a:spcPts val="0"/>
              </a:spcAft>
              <a:buClr>
                <a:srgbClr val="8A8A8A"/>
              </a:buClr>
              <a:buSzPts val="1200"/>
              <a:buNone/>
              <a:defRPr sz="1200">
                <a:solidFill>
                  <a:srgbClr val="8A8A8A"/>
                </a:solidFill>
              </a:defRPr>
            </a:lvl6pPr>
            <a:lvl7pPr indent="-228600" lvl="6" marL="3200400" rtl="0" algn="l">
              <a:lnSpc>
                <a:spcPct val="90000"/>
              </a:lnSpc>
              <a:spcBef>
                <a:spcPts val="400"/>
              </a:spcBef>
              <a:spcAft>
                <a:spcPts val="0"/>
              </a:spcAft>
              <a:buClr>
                <a:srgbClr val="8A8A8A"/>
              </a:buClr>
              <a:buSzPts val="1200"/>
              <a:buNone/>
              <a:defRPr sz="1200">
                <a:solidFill>
                  <a:srgbClr val="8A8A8A"/>
                </a:solidFill>
              </a:defRPr>
            </a:lvl7pPr>
            <a:lvl8pPr indent="-228600" lvl="7" marL="3657600" rtl="0" algn="l">
              <a:lnSpc>
                <a:spcPct val="90000"/>
              </a:lnSpc>
              <a:spcBef>
                <a:spcPts val="400"/>
              </a:spcBef>
              <a:spcAft>
                <a:spcPts val="0"/>
              </a:spcAft>
              <a:buClr>
                <a:srgbClr val="8A8A8A"/>
              </a:buClr>
              <a:buSzPts val="1200"/>
              <a:buNone/>
              <a:defRPr sz="1200">
                <a:solidFill>
                  <a:srgbClr val="8A8A8A"/>
                </a:solidFill>
              </a:defRPr>
            </a:lvl8pPr>
            <a:lvl9pPr indent="-228600" lvl="8" marL="4114800" rtl="0" algn="l">
              <a:lnSpc>
                <a:spcPct val="90000"/>
              </a:lnSpc>
              <a:spcBef>
                <a:spcPts val="400"/>
              </a:spcBef>
              <a:spcAft>
                <a:spcPts val="0"/>
              </a:spcAft>
              <a:buClr>
                <a:srgbClr val="8A8A8A"/>
              </a:buClr>
              <a:buSzPts val="1200"/>
              <a:buNone/>
              <a:defRPr sz="1200">
                <a:solidFill>
                  <a:srgbClr val="8A8A8A"/>
                </a:solidFill>
              </a:defRPr>
            </a:lvl9pPr>
          </a:lstStyle>
          <a:p/>
        </p:txBody>
      </p:sp>
      <p:sp>
        <p:nvSpPr>
          <p:cNvPr id="35" name="Google Shape;35;p5"/>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900">
                <a:solidFill>
                  <a:schemeClr val="dk2"/>
                </a:solidFill>
                <a:latin typeface="Calibri"/>
                <a:ea typeface="Calibri"/>
                <a:cs typeface="Calibri"/>
                <a:sym typeface="Calibri"/>
              </a:defRPr>
            </a:lvl1pPr>
            <a:lvl2pPr indent="0" lvl="1" marL="0" rtl="0" algn="r">
              <a:spcBef>
                <a:spcPts val="0"/>
              </a:spcBef>
              <a:buNone/>
              <a:defRPr b="0" i="0" sz="900">
                <a:solidFill>
                  <a:schemeClr val="dk2"/>
                </a:solidFill>
                <a:latin typeface="Calibri"/>
                <a:ea typeface="Calibri"/>
                <a:cs typeface="Calibri"/>
                <a:sym typeface="Calibri"/>
              </a:defRPr>
            </a:lvl2pPr>
            <a:lvl3pPr indent="0" lvl="2" marL="0" rtl="0" algn="r">
              <a:spcBef>
                <a:spcPts val="0"/>
              </a:spcBef>
              <a:buNone/>
              <a:defRPr b="0" i="0" sz="900">
                <a:solidFill>
                  <a:schemeClr val="dk2"/>
                </a:solidFill>
                <a:latin typeface="Calibri"/>
                <a:ea typeface="Calibri"/>
                <a:cs typeface="Calibri"/>
                <a:sym typeface="Calibri"/>
              </a:defRPr>
            </a:lvl3pPr>
            <a:lvl4pPr indent="0" lvl="3" marL="0" rtl="0" algn="r">
              <a:spcBef>
                <a:spcPts val="0"/>
              </a:spcBef>
              <a:buNone/>
              <a:defRPr b="0" i="0" sz="900">
                <a:solidFill>
                  <a:schemeClr val="dk2"/>
                </a:solidFill>
                <a:latin typeface="Calibri"/>
                <a:ea typeface="Calibri"/>
                <a:cs typeface="Calibri"/>
                <a:sym typeface="Calibri"/>
              </a:defRPr>
            </a:lvl4pPr>
            <a:lvl5pPr indent="0" lvl="4" marL="0" rtl="0" algn="r">
              <a:spcBef>
                <a:spcPts val="0"/>
              </a:spcBef>
              <a:buNone/>
              <a:defRPr b="0" i="0" sz="900">
                <a:solidFill>
                  <a:schemeClr val="dk2"/>
                </a:solidFill>
                <a:latin typeface="Calibri"/>
                <a:ea typeface="Calibri"/>
                <a:cs typeface="Calibri"/>
                <a:sym typeface="Calibri"/>
              </a:defRPr>
            </a:lvl5pPr>
            <a:lvl6pPr indent="0" lvl="5" marL="0" rtl="0" algn="r">
              <a:spcBef>
                <a:spcPts val="0"/>
              </a:spcBef>
              <a:buNone/>
              <a:defRPr b="0" i="0" sz="900">
                <a:solidFill>
                  <a:schemeClr val="dk2"/>
                </a:solidFill>
                <a:latin typeface="Calibri"/>
                <a:ea typeface="Calibri"/>
                <a:cs typeface="Calibri"/>
                <a:sym typeface="Calibri"/>
              </a:defRPr>
            </a:lvl6pPr>
            <a:lvl7pPr indent="0" lvl="6" marL="0" rtl="0" algn="r">
              <a:spcBef>
                <a:spcPts val="0"/>
              </a:spcBef>
              <a:buNone/>
              <a:defRPr b="0" i="0" sz="900">
                <a:solidFill>
                  <a:schemeClr val="dk2"/>
                </a:solidFill>
                <a:latin typeface="Calibri"/>
                <a:ea typeface="Calibri"/>
                <a:cs typeface="Calibri"/>
                <a:sym typeface="Calibri"/>
              </a:defRPr>
            </a:lvl7pPr>
            <a:lvl8pPr indent="0" lvl="7" marL="0" rtl="0" algn="r">
              <a:spcBef>
                <a:spcPts val="0"/>
              </a:spcBef>
              <a:buNone/>
              <a:defRPr b="0" i="0" sz="900">
                <a:solidFill>
                  <a:schemeClr val="dk2"/>
                </a:solidFill>
                <a:latin typeface="Calibri"/>
                <a:ea typeface="Calibri"/>
                <a:cs typeface="Calibri"/>
                <a:sym typeface="Calibri"/>
              </a:defRPr>
            </a:lvl8pPr>
            <a:lvl9pPr indent="0" lvl="8" marL="0" rtl="0" algn="r">
              <a:spcBef>
                <a:spcPts val="0"/>
              </a:spcBef>
              <a:buNone/>
              <a:defRPr b="0" i="0" sz="9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
        <p:nvSpPr>
          <p:cNvPr id="36" name="Google Shape;36;p5"/>
          <p:cNvSpPr txBox="1"/>
          <p:nvPr>
            <p:ph type="title"/>
          </p:nvPr>
        </p:nvSpPr>
        <p:spPr>
          <a:xfrm>
            <a:off x="628650" y="623700"/>
            <a:ext cx="7886700" cy="847800"/>
          </a:xfrm>
          <a:prstGeom prst="rect">
            <a:avLst/>
          </a:prstGeom>
          <a:noFill/>
          <a:ln>
            <a:noFill/>
          </a:ln>
        </p:spPr>
        <p:txBody>
          <a:bodyPr anchorCtr="0" anchor="t" bIns="34275" lIns="0" spcFirstLastPara="1" rIns="0" wrap="square" tIns="0">
            <a:noAutofit/>
          </a:bodyPr>
          <a:lstStyle>
            <a:lvl1pPr lvl="0" marR="0" rtl="0" algn="l">
              <a:lnSpc>
                <a:spcPct val="90000"/>
              </a:lnSpc>
              <a:spcBef>
                <a:spcPts val="0"/>
              </a:spcBef>
              <a:spcAft>
                <a:spcPts val="0"/>
              </a:spcAft>
              <a:buClr>
                <a:schemeClr val="accent1"/>
              </a:buClr>
              <a:buSzPts val="2700"/>
              <a:buFont typeface="Calibri"/>
              <a:buNone/>
              <a:defRPr b="1" i="0" sz="2700" u="none" cap="none" strike="noStrike">
                <a:solidFill>
                  <a:schemeClr val="accent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7" name="Google Shape;37;p5"/>
          <p:cNvSpPr txBox="1"/>
          <p:nvPr>
            <p:ph idx="10" type="dt"/>
          </p:nvPr>
        </p:nvSpPr>
        <p:spPr>
          <a:xfrm>
            <a:off x="5834119" y="4767263"/>
            <a:ext cx="13212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8" name="Google Shape;38;p5"/>
          <p:cNvSpPr txBox="1"/>
          <p:nvPr>
            <p:ph idx="11" type="ftr"/>
          </p:nvPr>
        </p:nvSpPr>
        <p:spPr>
          <a:xfrm>
            <a:off x="6903565" y="4767263"/>
            <a:ext cx="1033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_x2col">
  <p:cSld name="Title and Content _x2col">
    <p:bg>
      <p:bgPr>
        <a:solidFill>
          <a:schemeClr val="lt1"/>
        </a:solidFill>
      </p:bgPr>
    </p:bg>
    <p:spTree>
      <p:nvGrpSpPr>
        <p:cNvPr id="39" name="Shape 39"/>
        <p:cNvGrpSpPr/>
        <p:nvPr/>
      </p:nvGrpSpPr>
      <p:grpSpPr>
        <a:xfrm>
          <a:off x="0" y="0"/>
          <a:ext cx="0" cy="0"/>
          <a:chOff x="0" y="0"/>
          <a:chExt cx="0" cy="0"/>
        </a:xfrm>
      </p:grpSpPr>
      <p:sp>
        <p:nvSpPr>
          <p:cNvPr id="40" name="Google Shape;40;p6"/>
          <p:cNvSpPr txBox="1"/>
          <p:nvPr>
            <p:ph idx="1" type="body"/>
          </p:nvPr>
        </p:nvSpPr>
        <p:spPr>
          <a:xfrm>
            <a:off x="621000" y="1782000"/>
            <a:ext cx="7886700" cy="2579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1500"/>
              </a:spcBef>
              <a:spcAft>
                <a:spcPts val="0"/>
              </a:spcAft>
              <a:buClr>
                <a:schemeClr val="dk1"/>
              </a:buClr>
              <a:buSzPts val="1100"/>
              <a:buNone/>
              <a:defRPr b="0" i="0" sz="1100">
                <a:latin typeface="Calibri"/>
                <a:ea typeface="Calibri"/>
                <a:cs typeface="Calibri"/>
                <a:sym typeface="Calibri"/>
              </a:defRPr>
            </a:lvl1pPr>
            <a:lvl2pPr indent="-228600" lvl="1" marL="914400" rtl="0" algn="l">
              <a:lnSpc>
                <a:spcPct val="90000"/>
              </a:lnSpc>
              <a:spcBef>
                <a:spcPts val="400"/>
              </a:spcBef>
              <a:spcAft>
                <a:spcPts val="0"/>
              </a:spcAft>
              <a:buClr>
                <a:srgbClr val="8A8A8A"/>
              </a:buClr>
              <a:buSzPts val="1500"/>
              <a:buNone/>
              <a:defRPr sz="1500">
                <a:solidFill>
                  <a:srgbClr val="8A8A8A"/>
                </a:solidFill>
              </a:defRPr>
            </a:lvl2pPr>
            <a:lvl3pPr indent="-228600" lvl="2" marL="1371600" rtl="0" algn="l">
              <a:lnSpc>
                <a:spcPct val="90000"/>
              </a:lnSpc>
              <a:spcBef>
                <a:spcPts val="400"/>
              </a:spcBef>
              <a:spcAft>
                <a:spcPts val="0"/>
              </a:spcAft>
              <a:buClr>
                <a:srgbClr val="8A8A8A"/>
              </a:buClr>
              <a:buSzPts val="1400"/>
              <a:buNone/>
              <a:defRPr sz="1400">
                <a:solidFill>
                  <a:srgbClr val="8A8A8A"/>
                </a:solidFill>
              </a:defRPr>
            </a:lvl3pPr>
            <a:lvl4pPr indent="-228600" lvl="3" marL="1828800" rtl="0" algn="l">
              <a:lnSpc>
                <a:spcPct val="90000"/>
              </a:lnSpc>
              <a:spcBef>
                <a:spcPts val="400"/>
              </a:spcBef>
              <a:spcAft>
                <a:spcPts val="0"/>
              </a:spcAft>
              <a:buClr>
                <a:srgbClr val="8A8A8A"/>
              </a:buClr>
              <a:buSzPts val="1200"/>
              <a:buNone/>
              <a:defRPr sz="1200">
                <a:solidFill>
                  <a:srgbClr val="8A8A8A"/>
                </a:solidFill>
              </a:defRPr>
            </a:lvl4pPr>
            <a:lvl5pPr indent="-228600" lvl="4" marL="2286000" rtl="0" algn="l">
              <a:lnSpc>
                <a:spcPct val="90000"/>
              </a:lnSpc>
              <a:spcBef>
                <a:spcPts val="400"/>
              </a:spcBef>
              <a:spcAft>
                <a:spcPts val="0"/>
              </a:spcAft>
              <a:buClr>
                <a:srgbClr val="8A8A8A"/>
              </a:buClr>
              <a:buSzPts val="1200"/>
              <a:buNone/>
              <a:defRPr sz="1200">
                <a:solidFill>
                  <a:srgbClr val="8A8A8A"/>
                </a:solidFill>
              </a:defRPr>
            </a:lvl5pPr>
            <a:lvl6pPr indent="-228600" lvl="5" marL="2743200" rtl="0" algn="l">
              <a:lnSpc>
                <a:spcPct val="90000"/>
              </a:lnSpc>
              <a:spcBef>
                <a:spcPts val="400"/>
              </a:spcBef>
              <a:spcAft>
                <a:spcPts val="0"/>
              </a:spcAft>
              <a:buClr>
                <a:srgbClr val="8A8A8A"/>
              </a:buClr>
              <a:buSzPts val="1200"/>
              <a:buNone/>
              <a:defRPr sz="1200">
                <a:solidFill>
                  <a:srgbClr val="8A8A8A"/>
                </a:solidFill>
              </a:defRPr>
            </a:lvl6pPr>
            <a:lvl7pPr indent="-228600" lvl="6" marL="3200400" rtl="0" algn="l">
              <a:lnSpc>
                <a:spcPct val="90000"/>
              </a:lnSpc>
              <a:spcBef>
                <a:spcPts val="400"/>
              </a:spcBef>
              <a:spcAft>
                <a:spcPts val="0"/>
              </a:spcAft>
              <a:buClr>
                <a:srgbClr val="8A8A8A"/>
              </a:buClr>
              <a:buSzPts val="1200"/>
              <a:buNone/>
              <a:defRPr sz="1200">
                <a:solidFill>
                  <a:srgbClr val="8A8A8A"/>
                </a:solidFill>
              </a:defRPr>
            </a:lvl7pPr>
            <a:lvl8pPr indent="-228600" lvl="7" marL="3657600" rtl="0" algn="l">
              <a:lnSpc>
                <a:spcPct val="90000"/>
              </a:lnSpc>
              <a:spcBef>
                <a:spcPts val="400"/>
              </a:spcBef>
              <a:spcAft>
                <a:spcPts val="0"/>
              </a:spcAft>
              <a:buClr>
                <a:srgbClr val="8A8A8A"/>
              </a:buClr>
              <a:buSzPts val="1200"/>
              <a:buNone/>
              <a:defRPr sz="1200">
                <a:solidFill>
                  <a:srgbClr val="8A8A8A"/>
                </a:solidFill>
              </a:defRPr>
            </a:lvl8pPr>
            <a:lvl9pPr indent="-228600" lvl="8" marL="4114800" rtl="0" algn="l">
              <a:lnSpc>
                <a:spcPct val="90000"/>
              </a:lnSpc>
              <a:spcBef>
                <a:spcPts val="400"/>
              </a:spcBef>
              <a:spcAft>
                <a:spcPts val="0"/>
              </a:spcAft>
              <a:buClr>
                <a:srgbClr val="8A8A8A"/>
              </a:buClr>
              <a:buSzPts val="1200"/>
              <a:buNone/>
              <a:defRPr sz="1200">
                <a:solidFill>
                  <a:srgbClr val="8A8A8A"/>
                </a:solidFill>
              </a:defRPr>
            </a:lvl9pPr>
          </a:lstStyle>
          <a:p/>
        </p:txBody>
      </p:sp>
      <p:sp>
        <p:nvSpPr>
          <p:cNvPr id="41" name="Google Shape;41;p6"/>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900">
                <a:solidFill>
                  <a:schemeClr val="dk2"/>
                </a:solidFill>
                <a:latin typeface="Calibri"/>
                <a:ea typeface="Calibri"/>
                <a:cs typeface="Calibri"/>
                <a:sym typeface="Calibri"/>
              </a:defRPr>
            </a:lvl1pPr>
            <a:lvl2pPr indent="0" lvl="1" marL="0" rtl="0" algn="r">
              <a:spcBef>
                <a:spcPts val="0"/>
              </a:spcBef>
              <a:buNone/>
              <a:defRPr b="0" i="0" sz="900">
                <a:solidFill>
                  <a:schemeClr val="dk2"/>
                </a:solidFill>
                <a:latin typeface="Calibri"/>
                <a:ea typeface="Calibri"/>
                <a:cs typeface="Calibri"/>
                <a:sym typeface="Calibri"/>
              </a:defRPr>
            </a:lvl2pPr>
            <a:lvl3pPr indent="0" lvl="2" marL="0" rtl="0" algn="r">
              <a:spcBef>
                <a:spcPts val="0"/>
              </a:spcBef>
              <a:buNone/>
              <a:defRPr b="0" i="0" sz="900">
                <a:solidFill>
                  <a:schemeClr val="dk2"/>
                </a:solidFill>
                <a:latin typeface="Calibri"/>
                <a:ea typeface="Calibri"/>
                <a:cs typeface="Calibri"/>
                <a:sym typeface="Calibri"/>
              </a:defRPr>
            </a:lvl3pPr>
            <a:lvl4pPr indent="0" lvl="3" marL="0" rtl="0" algn="r">
              <a:spcBef>
                <a:spcPts val="0"/>
              </a:spcBef>
              <a:buNone/>
              <a:defRPr b="0" i="0" sz="900">
                <a:solidFill>
                  <a:schemeClr val="dk2"/>
                </a:solidFill>
                <a:latin typeface="Calibri"/>
                <a:ea typeface="Calibri"/>
                <a:cs typeface="Calibri"/>
                <a:sym typeface="Calibri"/>
              </a:defRPr>
            </a:lvl4pPr>
            <a:lvl5pPr indent="0" lvl="4" marL="0" rtl="0" algn="r">
              <a:spcBef>
                <a:spcPts val="0"/>
              </a:spcBef>
              <a:buNone/>
              <a:defRPr b="0" i="0" sz="900">
                <a:solidFill>
                  <a:schemeClr val="dk2"/>
                </a:solidFill>
                <a:latin typeface="Calibri"/>
                <a:ea typeface="Calibri"/>
                <a:cs typeface="Calibri"/>
                <a:sym typeface="Calibri"/>
              </a:defRPr>
            </a:lvl5pPr>
            <a:lvl6pPr indent="0" lvl="5" marL="0" rtl="0" algn="r">
              <a:spcBef>
                <a:spcPts val="0"/>
              </a:spcBef>
              <a:buNone/>
              <a:defRPr b="0" i="0" sz="900">
                <a:solidFill>
                  <a:schemeClr val="dk2"/>
                </a:solidFill>
                <a:latin typeface="Calibri"/>
                <a:ea typeface="Calibri"/>
                <a:cs typeface="Calibri"/>
                <a:sym typeface="Calibri"/>
              </a:defRPr>
            </a:lvl6pPr>
            <a:lvl7pPr indent="0" lvl="6" marL="0" rtl="0" algn="r">
              <a:spcBef>
                <a:spcPts val="0"/>
              </a:spcBef>
              <a:buNone/>
              <a:defRPr b="0" i="0" sz="900">
                <a:solidFill>
                  <a:schemeClr val="dk2"/>
                </a:solidFill>
                <a:latin typeface="Calibri"/>
                <a:ea typeface="Calibri"/>
                <a:cs typeface="Calibri"/>
                <a:sym typeface="Calibri"/>
              </a:defRPr>
            </a:lvl7pPr>
            <a:lvl8pPr indent="0" lvl="7" marL="0" rtl="0" algn="r">
              <a:spcBef>
                <a:spcPts val="0"/>
              </a:spcBef>
              <a:buNone/>
              <a:defRPr b="0" i="0" sz="900">
                <a:solidFill>
                  <a:schemeClr val="dk2"/>
                </a:solidFill>
                <a:latin typeface="Calibri"/>
                <a:ea typeface="Calibri"/>
                <a:cs typeface="Calibri"/>
                <a:sym typeface="Calibri"/>
              </a:defRPr>
            </a:lvl8pPr>
            <a:lvl9pPr indent="0" lvl="8" marL="0" rtl="0" algn="r">
              <a:spcBef>
                <a:spcPts val="0"/>
              </a:spcBef>
              <a:buNone/>
              <a:defRPr b="0" i="0" sz="9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
        <p:nvSpPr>
          <p:cNvPr id="42" name="Google Shape;42;p6"/>
          <p:cNvSpPr txBox="1"/>
          <p:nvPr>
            <p:ph type="title"/>
          </p:nvPr>
        </p:nvSpPr>
        <p:spPr>
          <a:xfrm>
            <a:off x="628650" y="623700"/>
            <a:ext cx="7886700" cy="847800"/>
          </a:xfrm>
          <a:prstGeom prst="rect">
            <a:avLst/>
          </a:prstGeom>
          <a:noFill/>
          <a:ln>
            <a:noFill/>
          </a:ln>
        </p:spPr>
        <p:txBody>
          <a:bodyPr anchorCtr="0" anchor="t" bIns="34275" lIns="0" spcFirstLastPara="1" rIns="0" wrap="square" tIns="0">
            <a:noAutofit/>
          </a:bodyPr>
          <a:lstStyle>
            <a:lvl1pPr lvl="0" marR="0" rtl="0" algn="l">
              <a:lnSpc>
                <a:spcPct val="90000"/>
              </a:lnSpc>
              <a:spcBef>
                <a:spcPts val="0"/>
              </a:spcBef>
              <a:spcAft>
                <a:spcPts val="0"/>
              </a:spcAft>
              <a:buClr>
                <a:schemeClr val="accent1"/>
              </a:buClr>
              <a:buSzPts val="2700"/>
              <a:buFont typeface="Calibri"/>
              <a:buNone/>
              <a:defRPr b="1" i="0" sz="2700" u="none" cap="none" strike="noStrike">
                <a:solidFill>
                  <a:schemeClr val="accent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3" name="Google Shape;43;p6"/>
          <p:cNvSpPr txBox="1"/>
          <p:nvPr>
            <p:ph idx="10" type="dt"/>
          </p:nvPr>
        </p:nvSpPr>
        <p:spPr>
          <a:xfrm>
            <a:off x="5834119" y="4767263"/>
            <a:ext cx="13212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4" name="Google Shape;44;p6"/>
          <p:cNvSpPr txBox="1"/>
          <p:nvPr>
            <p:ph idx="11" type="ftr"/>
          </p:nvPr>
        </p:nvSpPr>
        <p:spPr>
          <a:xfrm>
            <a:off x="6903565" y="4767263"/>
            <a:ext cx="1033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45" name="Shape 45"/>
        <p:cNvGrpSpPr/>
        <p:nvPr/>
      </p:nvGrpSpPr>
      <p:grpSpPr>
        <a:xfrm>
          <a:off x="0" y="0"/>
          <a:ext cx="0" cy="0"/>
          <a:chOff x="0" y="0"/>
          <a:chExt cx="0" cy="0"/>
        </a:xfrm>
      </p:grpSpPr>
      <p:sp>
        <p:nvSpPr>
          <p:cNvPr id="46" name="Google Shape;46;p7"/>
          <p:cNvSpPr txBox="1"/>
          <p:nvPr>
            <p:ph idx="10" type="dt"/>
          </p:nvPr>
        </p:nvSpPr>
        <p:spPr>
          <a:xfrm>
            <a:off x="5834119" y="4767263"/>
            <a:ext cx="13212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7" name="Google Shape;47;p7"/>
          <p:cNvSpPr txBox="1"/>
          <p:nvPr>
            <p:ph idx="11" type="ftr"/>
          </p:nvPr>
        </p:nvSpPr>
        <p:spPr>
          <a:xfrm>
            <a:off x="6903565" y="4767263"/>
            <a:ext cx="1033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8" name="Google Shape;48;p7"/>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900">
                <a:solidFill>
                  <a:schemeClr val="dk2"/>
                </a:solidFill>
                <a:latin typeface="Calibri"/>
                <a:ea typeface="Calibri"/>
                <a:cs typeface="Calibri"/>
                <a:sym typeface="Calibri"/>
              </a:defRPr>
            </a:lvl1pPr>
            <a:lvl2pPr indent="0" lvl="1" marL="0" rtl="0" algn="r">
              <a:spcBef>
                <a:spcPts val="0"/>
              </a:spcBef>
              <a:buNone/>
              <a:defRPr b="0" i="0" sz="900">
                <a:solidFill>
                  <a:schemeClr val="dk2"/>
                </a:solidFill>
                <a:latin typeface="Calibri"/>
                <a:ea typeface="Calibri"/>
                <a:cs typeface="Calibri"/>
                <a:sym typeface="Calibri"/>
              </a:defRPr>
            </a:lvl2pPr>
            <a:lvl3pPr indent="0" lvl="2" marL="0" rtl="0" algn="r">
              <a:spcBef>
                <a:spcPts val="0"/>
              </a:spcBef>
              <a:buNone/>
              <a:defRPr b="0" i="0" sz="900">
                <a:solidFill>
                  <a:schemeClr val="dk2"/>
                </a:solidFill>
                <a:latin typeface="Calibri"/>
                <a:ea typeface="Calibri"/>
                <a:cs typeface="Calibri"/>
                <a:sym typeface="Calibri"/>
              </a:defRPr>
            </a:lvl3pPr>
            <a:lvl4pPr indent="0" lvl="3" marL="0" rtl="0" algn="r">
              <a:spcBef>
                <a:spcPts val="0"/>
              </a:spcBef>
              <a:buNone/>
              <a:defRPr b="0" i="0" sz="900">
                <a:solidFill>
                  <a:schemeClr val="dk2"/>
                </a:solidFill>
                <a:latin typeface="Calibri"/>
                <a:ea typeface="Calibri"/>
                <a:cs typeface="Calibri"/>
                <a:sym typeface="Calibri"/>
              </a:defRPr>
            </a:lvl4pPr>
            <a:lvl5pPr indent="0" lvl="4" marL="0" rtl="0" algn="r">
              <a:spcBef>
                <a:spcPts val="0"/>
              </a:spcBef>
              <a:buNone/>
              <a:defRPr b="0" i="0" sz="900">
                <a:solidFill>
                  <a:schemeClr val="dk2"/>
                </a:solidFill>
                <a:latin typeface="Calibri"/>
                <a:ea typeface="Calibri"/>
                <a:cs typeface="Calibri"/>
                <a:sym typeface="Calibri"/>
              </a:defRPr>
            </a:lvl5pPr>
            <a:lvl6pPr indent="0" lvl="5" marL="0" rtl="0" algn="r">
              <a:spcBef>
                <a:spcPts val="0"/>
              </a:spcBef>
              <a:buNone/>
              <a:defRPr b="0" i="0" sz="900">
                <a:solidFill>
                  <a:schemeClr val="dk2"/>
                </a:solidFill>
                <a:latin typeface="Calibri"/>
                <a:ea typeface="Calibri"/>
                <a:cs typeface="Calibri"/>
                <a:sym typeface="Calibri"/>
              </a:defRPr>
            </a:lvl6pPr>
            <a:lvl7pPr indent="0" lvl="6" marL="0" rtl="0" algn="r">
              <a:spcBef>
                <a:spcPts val="0"/>
              </a:spcBef>
              <a:buNone/>
              <a:defRPr b="0" i="0" sz="900">
                <a:solidFill>
                  <a:schemeClr val="dk2"/>
                </a:solidFill>
                <a:latin typeface="Calibri"/>
                <a:ea typeface="Calibri"/>
                <a:cs typeface="Calibri"/>
                <a:sym typeface="Calibri"/>
              </a:defRPr>
            </a:lvl7pPr>
            <a:lvl8pPr indent="0" lvl="7" marL="0" rtl="0" algn="r">
              <a:spcBef>
                <a:spcPts val="0"/>
              </a:spcBef>
              <a:buNone/>
              <a:defRPr b="0" i="0" sz="900">
                <a:solidFill>
                  <a:schemeClr val="dk2"/>
                </a:solidFill>
                <a:latin typeface="Calibri"/>
                <a:ea typeface="Calibri"/>
                <a:cs typeface="Calibri"/>
                <a:sym typeface="Calibri"/>
              </a:defRPr>
            </a:lvl8pPr>
            <a:lvl9pPr indent="0" lvl="8" marL="0" rtl="0" algn="r">
              <a:spcBef>
                <a:spcPts val="0"/>
              </a:spcBef>
              <a:buNone/>
              <a:defRPr b="0" i="0" sz="9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
        <p:nvSpPr>
          <p:cNvPr id="49" name="Google Shape;49;p7"/>
          <p:cNvSpPr txBox="1"/>
          <p:nvPr>
            <p:ph type="title"/>
          </p:nvPr>
        </p:nvSpPr>
        <p:spPr>
          <a:xfrm>
            <a:off x="628650" y="623700"/>
            <a:ext cx="7886700" cy="847800"/>
          </a:xfrm>
          <a:prstGeom prst="rect">
            <a:avLst/>
          </a:prstGeom>
          <a:noFill/>
          <a:ln>
            <a:noFill/>
          </a:ln>
        </p:spPr>
        <p:txBody>
          <a:bodyPr anchorCtr="0" anchor="t" bIns="34275" lIns="0" spcFirstLastPara="1" rIns="0" wrap="square" tIns="0">
            <a:noAutofit/>
          </a:bodyPr>
          <a:lstStyle>
            <a:lvl1pPr lvl="0" marR="0" rtl="0" algn="l">
              <a:lnSpc>
                <a:spcPct val="90000"/>
              </a:lnSpc>
              <a:spcBef>
                <a:spcPts val="0"/>
              </a:spcBef>
              <a:spcAft>
                <a:spcPts val="0"/>
              </a:spcAft>
              <a:buClr>
                <a:schemeClr val="accent1"/>
              </a:buClr>
              <a:buSzPts val="2700"/>
              <a:buFont typeface="Calibri"/>
              <a:buNone/>
              <a:defRPr b="1" i="0" sz="2700" u="none" cap="none" strike="noStrike">
                <a:solidFill>
                  <a:schemeClr val="accent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GNIFICANT POINT" showMasterSp="0">
  <p:cSld name="SIGNIFICANT POINT">
    <p:spTree>
      <p:nvGrpSpPr>
        <p:cNvPr id="50" name="Shape 50"/>
        <p:cNvGrpSpPr/>
        <p:nvPr/>
      </p:nvGrpSpPr>
      <p:grpSpPr>
        <a:xfrm>
          <a:off x="0" y="0"/>
          <a:ext cx="0" cy="0"/>
          <a:chOff x="0" y="0"/>
          <a:chExt cx="0" cy="0"/>
        </a:xfrm>
      </p:grpSpPr>
      <p:sp>
        <p:nvSpPr>
          <p:cNvPr id="51" name="Google Shape;51;p8"/>
          <p:cNvSpPr txBox="1"/>
          <p:nvPr>
            <p:ph idx="1" type="body"/>
          </p:nvPr>
        </p:nvSpPr>
        <p:spPr>
          <a:xfrm>
            <a:off x="1809520" y="1578167"/>
            <a:ext cx="4065300" cy="23382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2700"/>
              <a:buNone/>
              <a:defRPr b="1" i="0" sz="2700">
                <a:solidFill>
                  <a:schemeClr val="accent1"/>
                </a:solidFill>
                <a:latin typeface="Spectral"/>
                <a:ea typeface="Spectral"/>
                <a:cs typeface="Spectral"/>
                <a:sym typeface="Spectral"/>
              </a:defRPr>
            </a:lvl1pPr>
            <a:lvl2pPr indent="-228600" lvl="1" marL="914400" rtl="0" algn="l">
              <a:lnSpc>
                <a:spcPct val="90000"/>
              </a:lnSpc>
              <a:spcBef>
                <a:spcPts val="400"/>
              </a:spcBef>
              <a:spcAft>
                <a:spcPts val="0"/>
              </a:spcAft>
              <a:buClr>
                <a:srgbClr val="8A8A8A"/>
              </a:buClr>
              <a:buSzPts val="1500"/>
              <a:buNone/>
              <a:defRPr sz="1500">
                <a:solidFill>
                  <a:srgbClr val="8A8A8A"/>
                </a:solidFill>
              </a:defRPr>
            </a:lvl2pPr>
            <a:lvl3pPr indent="-228600" lvl="2" marL="1371600" rtl="0" algn="l">
              <a:lnSpc>
                <a:spcPct val="90000"/>
              </a:lnSpc>
              <a:spcBef>
                <a:spcPts val="400"/>
              </a:spcBef>
              <a:spcAft>
                <a:spcPts val="0"/>
              </a:spcAft>
              <a:buClr>
                <a:srgbClr val="8A8A8A"/>
              </a:buClr>
              <a:buSzPts val="1400"/>
              <a:buNone/>
              <a:defRPr sz="1400">
                <a:solidFill>
                  <a:srgbClr val="8A8A8A"/>
                </a:solidFill>
              </a:defRPr>
            </a:lvl3pPr>
            <a:lvl4pPr indent="-228600" lvl="3" marL="1828800" rtl="0" algn="l">
              <a:lnSpc>
                <a:spcPct val="90000"/>
              </a:lnSpc>
              <a:spcBef>
                <a:spcPts val="400"/>
              </a:spcBef>
              <a:spcAft>
                <a:spcPts val="0"/>
              </a:spcAft>
              <a:buClr>
                <a:srgbClr val="8A8A8A"/>
              </a:buClr>
              <a:buSzPts val="1200"/>
              <a:buNone/>
              <a:defRPr sz="1200">
                <a:solidFill>
                  <a:srgbClr val="8A8A8A"/>
                </a:solidFill>
              </a:defRPr>
            </a:lvl4pPr>
            <a:lvl5pPr indent="-228600" lvl="4" marL="2286000" rtl="0" algn="l">
              <a:lnSpc>
                <a:spcPct val="90000"/>
              </a:lnSpc>
              <a:spcBef>
                <a:spcPts val="400"/>
              </a:spcBef>
              <a:spcAft>
                <a:spcPts val="0"/>
              </a:spcAft>
              <a:buClr>
                <a:srgbClr val="8A8A8A"/>
              </a:buClr>
              <a:buSzPts val="1200"/>
              <a:buNone/>
              <a:defRPr sz="1200">
                <a:solidFill>
                  <a:srgbClr val="8A8A8A"/>
                </a:solidFill>
              </a:defRPr>
            </a:lvl5pPr>
            <a:lvl6pPr indent="-228600" lvl="5" marL="2743200" rtl="0" algn="l">
              <a:lnSpc>
                <a:spcPct val="90000"/>
              </a:lnSpc>
              <a:spcBef>
                <a:spcPts val="400"/>
              </a:spcBef>
              <a:spcAft>
                <a:spcPts val="0"/>
              </a:spcAft>
              <a:buClr>
                <a:srgbClr val="8A8A8A"/>
              </a:buClr>
              <a:buSzPts val="1200"/>
              <a:buNone/>
              <a:defRPr sz="1200">
                <a:solidFill>
                  <a:srgbClr val="8A8A8A"/>
                </a:solidFill>
              </a:defRPr>
            </a:lvl6pPr>
            <a:lvl7pPr indent="-228600" lvl="6" marL="3200400" rtl="0" algn="l">
              <a:lnSpc>
                <a:spcPct val="90000"/>
              </a:lnSpc>
              <a:spcBef>
                <a:spcPts val="400"/>
              </a:spcBef>
              <a:spcAft>
                <a:spcPts val="0"/>
              </a:spcAft>
              <a:buClr>
                <a:srgbClr val="8A8A8A"/>
              </a:buClr>
              <a:buSzPts val="1200"/>
              <a:buNone/>
              <a:defRPr sz="1200">
                <a:solidFill>
                  <a:srgbClr val="8A8A8A"/>
                </a:solidFill>
              </a:defRPr>
            </a:lvl7pPr>
            <a:lvl8pPr indent="-228600" lvl="7" marL="3657600" rtl="0" algn="l">
              <a:lnSpc>
                <a:spcPct val="90000"/>
              </a:lnSpc>
              <a:spcBef>
                <a:spcPts val="400"/>
              </a:spcBef>
              <a:spcAft>
                <a:spcPts val="0"/>
              </a:spcAft>
              <a:buClr>
                <a:srgbClr val="8A8A8A"/>
              </a:buClr>
              <a:buSzPts val="1200"/>
              <a:buNone/>
              <a:defRPr sz="1200">
                <a:solidFill>
                  <a:srgbClr val="8A8A8A"/>
                </a:solidFill>
              </a:defRPr>
            </a:lvl8pPr>
            <a:lvl9pPr indent="-228600" lvl="8" marL="4114800" rtl="0" algn="l">
              <a:lnSpc>
                <a:spcPct val="90000"/>
              </a:lnSpc>
              <a:spcBef>
                <a:spcPts val="400"/>
              </a:spcBef>
              <a:spcAft>
                <a:spcPts val="0"/>
              </a:spcAft>
              <a:buClr>
                <a:srgbClr val="8A8A8A"/>
              </a:buClr>
              <a:buSzPts val="1200"/>
              <a:buNone/>
              <a:defRPr sz="1200">
                <a:solidFill>
                  <a:srgbClr val="8A8A8A"/>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solidFill>
          <a:schemeClr val="lt1"/>
        </a:solidFill>
      </p:bgPr>
    </p:bg>
    <p:spTree>
      <p:nvGrpSpPr>
        <p:cNvPr id="52" name="Shape 52"/>
        <p:cNvGrpSpPr/>
        <p:nvPr/>
      </p:nvGrpSpPr>
      <p:grpSpPr>
        <a:xfrm>
          <a:off x="0" y="0"/>
          <a:ext cx="0" cy="0"/>
          <a:chOff x="0" y="0"/>
          <a:chExt cx="0" cy="0"/>
        </a:xfrm>
      </p:grpSpPr>
      <p:sp>
        <p:nvSpPr>
          <p:cNvPr id="53" name="Google Shape;53;p9"/>
          <p:cNvSpPr txBox="1"/>
          <p:nvPr>
            <p:ph idx="1" type="body"/>
          </p:nvPr>
        </p:nvSpPr>
        <p:spPr>
          <a:xfrm>
            <a:off x="1746504" y="1848102"/>
            <a:ext cx="5651100" cy="3324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1500"/>
              </a:spcBef>
              <a:spcAft>
                <a:spcPts val="0"/>
              </a:spcAft>
              <a:buClr>
                <a:schemeClr val="dk1"/>
              </a:buClr>
              <a:buSzPts val="1800"/>
              <a:buNone/>
              <a:defRPr b="0" i="1" sz="1800">
                <a:latin typeface="Spectral"/>
                <a:ea typeface="Spectral"/>
                <a:cs typeface="Spectral"/>
                <a:sym typeface="Spectral"/>
              </a:defRPr>
            </a:lvl1pPr>
            <a:lvl2pPr indent="-228600" lvl="1" marL="914400" rtl="0" algn="l">
              <a:lnSpc>
                <a:spcPct val="90000"/>
              </a:lnSpc>
              <a:spcBef>
                <a:spcPts val="400"/>
              </a:spcBef>
              <a:spcAft>
                <a:spcPts val="0"/>
              </a:spcAft>
              <a:buClr>
                <a:srgbClr val="8A8A8A"/>
              </a:buClr>
              <a:buSzPts val="1500"/>
              <a:buNone/>
              <a:defRPr sz="1500">
                <a:solidFill>
                  <a:srgbClr val="8A8A8A"/>
                </a:solidFill>
              </a:defRPr>
            </a:lvl2pPr>
            <a:lvl3pPr indent="-228600" lvl="2" marL="1371600" rtl="0" algn="l">
              <a:lnSpc>
                <a:spcPct val="90000"/>
              </a:lnSpc>
              <a:spcBef>
                <a:spcPts val="400"/>
              </a:spcBef>
              <a:spcAft>
                <a:spcPts val="0"/>
              </a:spcAft>
              <a:buClr>
                <a:srgbClr val="8A8A8A"/>
              </a:buClr>
              <a:buSzPts val="1400"/>
              <a:buNone/>
              <a:defRPr sz="1400">
                <a:solidFill>
                  <a:srgbClr val="8A8A8A"/>
                </a:solidFill>
              </a:defRPr>
            </a:lvl3pPr>
            <a:lvl4pPr indent="-228600" lvl="3" marL="1828800" rtl="0" algn="l">
              <a:lnSpc>
                <a:spcPct val="90000"/>
              </a:lnSpc>
              <a:spcBef>
                <a:spcPts val="400"/>
              </a:spcBef>
              <a:spcAft>
                <a:spcPts val="0"/>
              </a:spcAft>
              <a:buClr>
                <a:srgbClr val="8A8A8A"/>
              </a:buClr>
              <a:buSzPts val="1200"/>
              <a:buNone/>
              <a:defRPr sz="1200">
                <a:solidFill>
                  <a:srgbClr val="8A8A8A"/>
                </a:solidFill>
              </a:defRPr>
            </a:lvl4pPr>
            <a:lvl5pPr indent="-228600" lvl="4" marL="2286000" rtl="0" algn="l">
              <a:lnSpc>
                <a:spcPct val="90000"/>
              </a:lnSpc>
              <a:spcBef>
                <a:spcPts val="400"/>
              </a:spcBef>
              <a:spcAft>
                <a:spcPts val="0"/>
              </a:spcAft>
              <a:buClr>
                <a:srgbClr val="8A8A8A"/>
              </a:buClr>
              <a:buSzPts val="1200"/>
              <a:buNone/>
              <a:defRPr sz="1200">
                <a:solidFill>
                  <a:srgbClr val="8A8A8A"/>
                </a:solidFill>
              </a:defRPr>
            </a:lvl5pPr>
            <a:lvl6pPr indent="-228600" lvl="5" marL="2743200" rtl="0" algn="l">
              <a:lnSpc>
                <a:spcPct val="90000"/>
              </a:lnSpc>
              <a:spcBef>
                <a:spcPts val="400"/>
              </a:spcBef>
              <a:spcAft>
                <a:spcPts val="0"/>
              </a:spcAft>
              <a:buClr>
                <a:srgbClr val="8A8A8A"/>
              </a:buClr>
              <a:buSzPts val="1200"/>
              <a:buNone/>
              <a:defRPr sz="1200">
                <a:solidFill>
                  <a:srgbClr val="8A8A8A"/>
                </a:solidFill>
              </a:defRPr>
            </a:lvl6pPr>
            <a:lvl7pPr indent="-228600" lvl="6" marL="3200400" rtl="0" algn="l">
              <a:lnSpc>
                <a:spcPct val="90000"/>
              </a:lnSpc>
              <a:spcBef>
                <a:spcPts val="400"/>
              </a:spcBef>
              <a:spcAft>
                <a:spcPts val="0"/>
              </a:spcAft>
              <a:buClr>
                <a:srgbClr val="8A8A8A"/>
              </a:buClr>
              <a:buSzPts val="1200"/>
              <a:buNone/>
              <a:defRPr sz="1200">
                <a:solidFill>
                  <a:srgbClr val="8A8A8A"/>
                </a:solidFill>
              </a:defRPr>
            </a:lvl7pPr>
            <a:lvl8pPr indent="-228600" lvl="7" marL="3657600" rtl="0" algn="l">
              <a:lnSpc>
                <a:spcPct val="90000"/>
              </a:lnSpc>
              <a:spcBef>
                <a:spcPts val="400"/>
              </a:spcBef>
              <a:spcAft>
                <a:spcPts val="0"/>
              </a:spcAft>
              <a:buClr>
                <a:srgbClr val="8A8A8A"/>
              </a:buClr>
              <a:buSzPts val="1200"/>
              <a:buNone/>
              <a:defRPr sz="1200">
                <a:solidFill>
                  <a:srgbClr val="8A8A8A"/>
                </a:solidFill>
              </a:defRPr>
            </a:lvl8pPr>
            <a:lvl9pPr indent="-228600" lvl="8" marL="4114800" rtl="0" algn="l">
              <a:lnSpc>
                <a:spcPct val="90000"/>
              </a:lnSpc>
              <a:spcBef>
                <a:spcPts val="400"/>
              </a:spcBef>
              <a:spcAft>
                <a:spcPts val="0"/>
              </a:spcAft>
              <a:buClr>
                <a:srgbClr val="8A8A8A"/>
              </a:buClr>
              <a:buSzPts val="1200"/>
              <a:buNone/>
              <a:defRPr sz="1200">
                <a:solidFill>
                  <a:srgbClr val="8A8A8A"/>
                </a:solidFill>
              </a:defRPr>
            </a:lvl9pPr>
          </a:lstStyle>
          <a:p/>
        </p:txBody>
      </p:sp>
      <p:sp>
        <p:nvSpPr>
          <p:cNvPr id="54" name="Google Shape;54;p9"/>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900">
                <a:solidFill>
                  <a:schemeClr val="dk2"/>
                </a:solidFill>
                <a:latin typeface="Calibri"/>
                <a:ea typeface="Calibri"/>
                <a:cs typeface="Calibri"/>
                <a:sym typeface="Calibri"/>
              </a:defRPr>
            </a:lvl1pPr>
            <a:lvl2pPr indent="0" lvl="1" marL="0" rtl="0" algn="r">
              <a:spcBef>
                <a:spcPts val="0"/>
              </a:spcBef>
              <a:buNone/>
              <a:defRPr b="0" i="0" sz="900">
                <a:solidFill>
                  <a:schemeClr val="dk2"/>
                </a:solidFill>
                <a:latin typeface="Calibri"/>
                <a:ea typeface="Calibri"/>
                <a:cs typeface="Calibri"/>
                <a:sym typeface="Calibri"/>
              </a:defRPr>
            </a:lvl2pPr>
            <a:lvl3pPr indent="0" lvl="2" marL="0" rtl="0" algn="r">
              <a:spcBef>
                <a:spcPts val="0"/>
              </a:spcBef>
              <a:buNone/>
              <a:defRPr b="0" i="0" sz="900">
                <a:solidFill>
                  <a:schemeClr val="dk2"/>
                </a:solidFill>
                <a:latin typeface="Calibri"/>
                <a:ea typeface="Calibri"/>
                <a:cs typeface="Calibri"/>
                <a:sym typeface="Calibri"/>
              </a:defRPr>
            </a:lvl3pPr>
            <a:lvl4pPr indent="0" lvl="3" marL="0" rtl="0" algn="r">
              <a:spcBef>
                <a:spcPts val="0"/>
              </a:spcBef>
              <a:buNone/>
              <a:defRPr b="0" i="0" sz="900">
                <a:solidFill>
                  <a:schemeClr val="dk2"/>
                </a:solidFill>
                <a:latin typeface="Calibri"/>
                <a:ea typeface="Calibri"/>
                <a:cs typeface="Calibri"/>
                <a:sym typeface="Calibri"/>
              </a:defRPr>
            </a:lvl4pPr>
            <a:lvl5pPr indent="0" lvl="4" marL="0" rtl="0" algn="r">
              <a:spcBef>
                <a:spcPts val="0"/>
              </a:spcBef>
              <a:buNone/>
              <a:defRPr b="0" i="0" sz="900">
                <a:solidFill>
                  <a:schemeClr val="dk2"/>
                </a:solidFill>
                <a:latin typeface="Calibri"/>
                <a:ea typeface="Calibri"/>
                <a:cs typeface="Calibri"/>
                <a:sym typeface="Calibri"/>
              </a:defRPr>
            </a:lvl5pPr>
            <a:lvl6pPr indent="0" lvl="5" marL="0" rtl="0" algn="r">
              <a:spcBef>
                <a:spcPts val="0"/>
              </a:spcBef>
              <a:buNone/>
              <a:defRPr b="0" i="0" sz="900">
                <a:solidFill>
                  <a:schemeClr val="dk2"/>
                </a:solidFill>
                <a:latin typeface="Calibri"/>
                <a:ea typeface="Calibri"/>
                <a:cs typeface="Calibri"/>
                <a:sym typeface="Calibri"/>
              </a:defRPr>
            </a:lvl6pPr>
            <a:lvl7pPr indent="0" lvl="6" marL="0" rtl="0" algn="r">
              <a:spcBef>
                <a:spcPts val="0"/>
              </a:spcBef>
              <a:buNone/>
              <a:defRPr b="0" i="0" sz="900">
                <a:solidFill>
                  <a:schemeClr val="dk2"/>
                </a:solidFill>
                <a:latin typeface="Calibri"/>
                <a:ea typeface="Calibri"/>
                <a:cs typeface="Calibri"/>
                <a:sym typeface="Calibri"/>
              </a:defRPr>
            </a:lvl7pPr>
            <a:lvl8pPr indent="0" lvl="7" marL="0" rtl="0" algn="r">
              <a:spcBef>
                <a:spcPts val="0"/>
              </a:spcBef>
              <a:buNone/>
              <a:defRPr b="0" i="0" sz="900">
                <a:solidFill>
                  <a:schemeClr val="dk2"/>
                </a:solidFill>
                <a:latin typeface="Calibri"/>
                <a:ea typeface="Calibri"/>
                <a:cs typeface="Calibri"/>
                <a:sym typeface="Calibri"/>
              </a:defRPr>
            </a:lvl8pPr>
            <a:lvl9pPr indent="0" lvl="8" marL="0" rtl="0" algn="r">
              <a:spcBef>
                <a:spcPts val="0"/>
              </a:spcBef>
              <a:buNone/>
              <a:defRPr b="0" i="0" sz="9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
        <p:nvSpPr>
          <p:cNvPr id="55" name="Google Shape;55;p9"/>
          <p:cNvSpPr txBox="1"/>
          <p:nvPr>
            <p:ph idx="2" type="body"/>
          </p:nvPr>
        </p:nvSpPr>
        <p:spPr>
          <a:xfrm>
            <a:off x="1746504" y="3421751"/>
            <a:ext cx="5760600" cy="1551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1500"/>
              </a:spcBef>
              <a:spcAft>
                <a:spcPts val="0"/>
              </a:spcAft>
              <a:buClr>
                <a:schemeClr val="accent1"/>
              </a:buClr>
              <a:buSzPts val="900"/>
              <a:buNone/>
              <a:defRPr b="1" i="0" sz="900">
                <a:solidFill>
                  <a:schemeClr val="accent1"/>
                </a:solidFill>
                <a:latin typeface="Calibri"/>
                <a:ea typeface="Calibri"/>
                <a:cs typeface="Calibri"/>
                <a:sym typeface="Calibri"/>
              </a:defRPr>
            </a:lvl1pPr>
            <a:lvl2pPr indent="-228600" lvl="1" marL="914400" rtl="0" algn="l">
              <a:lnSpc>
                <a:spcPct val="90000"/>
              </a:lnSpc>
              <a:spcBef>
                <a:spcPts val="400"/>
              </a:spcBef>
              <a:spcAft>
                <a:spcPts val="0"/>
              </a:spcAft>
              <a:buClr>
                <a:srgbClr val="8A8A8A"/>
              </a:buClr>
              <a:buSzPts val="1500"/>
              <a:buNone/>
              <a:defRPr sz="1500">
                <a:solidFill>
                  <a:srgbClr val="8A8A8A"/>
                </a:solidFill>
              </a:defRPr>
            </a:lvl2pPr>
            <a:lvl3pPr indent="-228600" lvl="2" marL="1371600" rtl="0" algn="l">
              <a:lnSpc>
                <a:spcPct val="90000"/>
              </a:lnSpc>
              <a:spcBef>
                <a:spcPts val="400"/>
              </a:spcBef>
              <a:spcAft>
                <a:spcPts val="0"/>
              </a:spcAft>
              <a:buClr>
                <a:srgbClr val="8A8A8A"/>
              </a:buClr>
              <a:buSzPts val="1400"/>
              <a:buNone/>
              <a:defRPr sz="1400">
                <a:solidFill>
                  <a:srgbClr val="8A8A8A"/>
                </a:solidFill>
              </a:defRPr>
            </a:lvl3pPr>
            <a:lvl4pPr indent="-228600" lvl="3" marL="1828800" rtl="0" algn="l">
              <a:lnSpc>
                <a:spcPct val="90000"/>
              </a:lnSpc>
              <a:spcBef>
                <a:spcPts val="400"/>
              </a:spcBef>
              <a:spcAft>
                <a:spcPts val="0"/>
              </a:spcAft>
              <a:buClr>
                <a:srgbClr val="8A8A8A"/>
              </a:buClr>
              <a:buSzPts val="1200"/>
              <a:buNone/>
              <a:defRPr sz="1200">
                <a:solidFill>
                  <a:srgbClr val="8A8A8A"/>
                </a:solidFill>
              </a:defRPr>
            </a:lvl4pPr>
            <a:lvl5pPr indent="-228600" lvl="4" marL="2286000" rtl="0" algn="l">
              <a:lnSpc>
                <a:spcPct val="90000"/>
              </a:lnSpc>
              <a:spcBef>
                <a:spcPts val="400"/>
              </a:spcBef>
              <a:spcAft>
                <a:spcPts val="0"/>
              </a:spcAft>
              <a:buClr>
                <a:srgbClr val="8A8A8A"/>
              </a:buClr>
              <a:buSzPts val="1200"/>
              <a:buNone/>
              <a:defRPr sz="1200">
                <a:solidFill>
                  <a:srgbClr val="8A8A8A"/>
                </a:solidFill>
              </a:defRPr>
            </a:lvl5pPr>
            <a:lvl6pPr indent="-228600" lvl="5" marL="2743200" rtl="0" algn="l">
              <a:lnSpc>
                <a:spcPct val="90000"/>
              </a:lnSpc>
              <a:spcBef>
                <a:spcPts val="400"/>
              </a:spcBef>
              <a:spcAft>
                <a:spcPts val="0"/>
              </a:spcAft>
              <a:buClr>
                <a:srgbClr val="8A8A8A"/>
              </a:buClr>
              <a:buSzPts val="1200"/>
              <a:buNone/>
              <a:defRPr sz="1200">
                <a:solidFill>
                  <a:srgbClr val="8A8A8A"/>
                </a:solidFill>
              </a:defRPr>
            </a:lvl6pPr>
            <a:lvl7pPr indent="-228600" lvl="6" marL="3200400" rtl="0" algn="l">
              <a:lnSpc>
                <a:spcPct val="90000"/>
              </a:lnSpc>
              <a:spcBef>
                <a:spcPts val="400"/>
              </a:spcBef>
              <a:spcAft>
                <a:spcPts val="0"/>
              </a:spcAft>
              <a:buClr>
                <a:srgbClr val="8A8A8A"/>
              </a:buClr>
              <a:buSzPts val="1200"/>
              <a:buNone/>
              <a:defRPr sz="1200">
                <a:solidFill>
                  <a:srgbClr val="8A8A8A"/>
                </a:solidFill>
              </a:defRPr>
            </a:lvl7pPr>
            <a:lvl8pPr indent="-228600" lvl="7" marL="3657600" rtl="0" algn="l">
              <a:lnSpc>
                <a:spcPct val="90000"/>
              </a:lnSpc>
              <a:spcBef>
                <a:spcPts val="400"/>
              </a:spcBef>
              <a:spcAft>
                <a:spcPts val="0"/>
              </a:spcAft>
              <a:buClr>
                <a:srgbClr val="8A8A8A"/>
              </a:buClr>
              <a:buSzPts val="1200"/>
              <a:buNone/>
              <a:defRPr sz="1200">
                <a:solidFill>
                  <a:srgbClr val="8A8A8A"/>
                </a:solidFill>
              </a:defRPr>
            </a:lvl8pPr>
            <a:lvl9pPr indent="-228600" lvl="8" marL="4114800" rtl="0" algn="l">
              <a:lnSpc>
                <a:spcPct val="90000"/>
              </a:lnSpc>
              <a:spcBef>
                <a:spcPts val="400"/>
              </a:spcBef>
              <a:spcAft>
                <a:spcPts val="0"/>
              </a:spcAft>
              <a:buClr>
                <a:srgbClr val="8A8A8A"/>
              </a:buClr>
              <a:buSzPts val="1200"/>
              <a:buNone/>
              <a:defRPr sz="1200">
                <a:solidFill>
                  <a:srgbClr val="8A8A8A"/>
                </a:solidFill>
              </a:defRPr>
            </a:lvl9pPr>
          </a:lstStyle>
          <a:p/>
        </p:txBody>
      </p:sp>
      <p:sp>
        <p:nvSpPr>
          <p:cNvPr id="56" name="Google Shape;56;p9"/>
          <p:cNvSpPr txBox="1"/>
          <p:nvPr>
            <p:ph type="title"/>
          </p:nvPr>
        </p:nvSpPr>
        <p:spPr>
          <a:xfrm>
            <a:off x="628650" y="623700"/>
            <a:ext cx="7886700" cy="847800"/>
          </a:xfrm>
          <a:prstGeom prst="rect">
            <a:avLst/>
          </a:prstGeom>
          <a:noFill/>
          <a:ln>
            <a:noFill/>
          </a:ln>
        </p:spPr>
        <p:txBody>
          <a:bodyPr anchorCtr="0" anchor="t" bIns="34275" lIns="0" spcFirstLastPara="1" rIns="0" wrap="square" tIns="0">
            <a:noAutofit/>
          </a:bodyPr>
          <a:lstStyle>
            <a:lvl1pPr lvl="0" marR="0" rtl="0" algn="l">
              <a:lnSpc>
                <a:spcPct val="90000"/>
              </a:lnSpc>
              <a:spcBef>
                <a:spcPts val="0"/>
              </a:spcBef>
              <a:spcAft>
                <a:spcPts val="0"/>
              </a:spcAft>
              <a:buClr>
                <a:schemeClr val="accent1"/>
              </a:buClr>
              <a:buSzPts val="2700"/>
              <a:buFont typeface="Calibri"/>
              <a:buNone/>
              <a:defRPr b="1" i="0" sz="2700" u="none" cap="none" strike="noStrike">
                <a:solidFill>
                  <a:schemeClr val="accent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7" name="Google Shape;57;p9"/>
          <p:cNvSpPr txBox="1"/>
          <p:nvPr>
            <p:ph idx="10" type="dt"/>
          </p:nvPr>
        </p:nvSpPr>
        <p:spPr>
          <a:xfrm>
            <a:off x="5834119" y="4767263"/>
            <a:ext cx="13212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8" name="Google Shape;58;p9"/>
          <p:cNvSpPr txBox="1"/>
          <p:nvPr>
            <p:ph idx="11" type="ftr"/>
          </p:nvPr>
        </p:nvSpPr>
        <p:spPr>
          <a:xfrm>
            <a:off x="6903565" y="4767263"/>
            <a:ext cx="1033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59" name="Shape 59"/>
        <p:cNvGrpSpPr/>
        <p:nvPr/>
      </p:nvGrpSpPr>
      <p:grpSpPr>
        <a:xfrm>
          <a:off x="0" y="0"/>
          <a:ext cx="0" cy="0"/>
          <a:chOff x="0" y="0"/>
          <a:chExt cx="0" cy="0"/>
        </a:xfrm>
      </p:grpSpPr>
      <p:sp>
        <p:nvSpPr>
          <p:cNvPr id="60" name="Google Shape;60;p10"/>
          <p:cNvSpPr/>
          <p:nvPr/>
        </p:nvSpPr>
        <p:spPr>
          <a:xfrm>
            <a:off x="640080" y="1856232"/>
            <a:ext cx="2212800" cy="2395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 name="Google Shape;61;p10"/>
          <p:cNvSpPr txBox="1"/>
          <p:nvPr>
            <p:ph idx="1" type="body"/>
          </p:nvPr>
        </p:nvSpPr>
        <p:spPr>
          <a:xfrm>
            <a:off x="864108" y="2057400"/>
            <a:ext cx="1764900" cy="3933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1500"/>
              </a:spcBef>
              <a:spcAft>
                <a:spcPts val="0"/>
              </a:spcAft>
              <a:buClr>
                <a:schemeClr val="lt1"/>
              </a:buClr>
              <a:buSzPts val="1400"/>
              <a:buNone/>
              <a:defRPr b="0" i="0" sz="1400">
                <a:solidFill>
                  <a:schemeClr val="lt1"/>
                </a:solidFill>
                <a:latin typeface="Calibri"/>
                <a:ea typeface="Calibri"/>
                <a:cs typeface="Calibri"/>
                <a:sym typeface="Calibri"/>
              </a:defRPr>
            </a:lvl1pPr>
            <a:lvl2pPr indent="-228600" lvl="1" marL="914400" rtl="0" algn="l">
              <a:lnSpc>
                <a:spcPct val="90000"/>
              </a:lnSpc>
              <a:spcBef>
                <a:spcPts val="400"/>
              </a:spcBef>
              <a:spcAft>
                <a:spcPts val="0"/>
              </a:spcAft>
              <a:buClr>
                <a:srgbClr val="8A8A8A"/>
              </a:buClr>
              <a:buSzPts val="1500"/>
              <a:buNone/>
              <a:defRPr sz="1500">
                <a:solidFill>
                  <a:srgbClr val="8A8A8A"/>
                </a:solidFill>
              </a:defRPr>
            </a:lvl2pPr>
            <a:lvl3pPr indent="-228600" lvl="2" marL="1371600" rtl="0" algn="l">
              <a:lnSpc>
                <a:spcPct val="90000"/>
              </a:lnSpc>
              <a:spcBef>
                <a:spcPts val="400"/>
              </a:spcBef>
              <a:spcAft>
                <a:spcPts val="0"/>
              </a:spcAft>
              <a:buClr>
                <a:srgbClr val="8A8A8A"/>
              </a:buClr>
              <a:buSzPts val="1400"/>
              <a:buNone/>
              <a:defRPr sz="1400">
                <a:solidFill>
                  <a:srgbClr val="8A8A8A"/>
                </a:solidFill>
              </a:defRPr>
            </a:lvl3pPr>
            <a:lvl4pPr indent="-228600" lvl="3" marL="1828800" rtl="0" algn="l">
              <a:lnSpc>
                <a:spcPct val="90000"/>
              </a:lnSpc>
              <a:spcBef>
                <a:spcPts val="400"/>
              </a:spcBef>
              <a:spcAft>
                <a:spcPts val="0"/>
              </a:spcAft>
              <a:buClr>
                <a:srgbClr val="8A8A8A"/>
              </a:buClr>
              <a:buSzPts val="1200"/>
              <a:buNone/>
              <a:defRPr sz="1200">
                <a:solidFill>
                  <a:srgbClr val="8A8A8A"/>
                </a:solidFill>
              </a:defRPr>
            </a:lvl4pPr>
            <a:lvl5pPr indent="-228600" lvl="4" marL="2286000" rtl="0" algn="l">
              <a:lnSpc>
                <a:spcPct val="90000"/>
              </a:lnSpc>
              <a:spcBef>
                <a:spcPts val="400"/>
              </a:spcBef>
              <a:spcAft>
                <a:spcPts val="0"/>
              </a:spcAft>
              <a:buClr>
                <a:srgbClr val="8A8A8A"/>
              </a:buClr>
              <a:buSzPts val="1200"/>
              <a:buNone/>
              <a:defRPr sz="1200">
                <a:solidFill>
                  <a:srgbClr val="8A8A8A"/>
                </a:solidFill>
              </a:defRPr>
            </a:lvl5pPr>
            <a:lvl6pPr indent="-228600" lvl="5" marL="2743200" rtl="0" algn="l">
              <a:lnSpc>
                <a:spcPct val="90000"/>
              </a:lnSpc>
              <a:spcBef>
                <a:spcPts val="400"/>
              </a:spcBef>
              <a:spcAft>
                <a:spcPts val="0"/>
              </a:spcAft>
              <a:buClr>
                <a:srgbClr val="8A8A8A"/>
              </a:buClr>
              <a:buSzPts val="1200"/>
              <a:buNone/>
              <a:defRPr sz="1200">
                <a:solidFill>
                  <a:srgbClr val="8A8A8A"/>
                </a:solidFill>
              </a:defRPr>
            </a:lvl6pPr>
            <a:lvl7pPr indent="-228600" lvl="6" marL="3200400" rtl="0" algn="l">
              <a:lnSpc>
                <a:spcPct val="90000"/>
              </a:lnSpc>
              <a:spcBef>
                <a:spcPts val="400"/>
              </a:spcBef>
              <a:spcAft>
                <a:spcPts val="0"/>
              </a:spcAft>
              <a:buClr>
                <a:srgbClr val="8A8A8A"/>
              </a:buClr>
              <a:buSzPts val="1200"/>
              <a:buNone/>
              <a:defRPr sz="1200">
                <a:solidFill>
                  <a:srgbClr val="8A8A8A"/>
                </a:solidFill>
              </a:defRPr>
            </a:lvl7pPr>
            <a:lvl8pPr indent="-228600" lvl="7" marL="3657600" rtl="0" algn="l">
              <a:lnSpc>
                <a:spcPct val="90000"/>
              </a:lnSpc>
              <a:spcBef>
                <a:spcPts val="400"/>
              </a:spcBef>
              <a:spcAft>
                <a:spcPts val="0"/>
              </a:spcAft>
              <a:buClr>
                <a:srgbClr val="8A8A8A"/>
              </a:buClr>
              <a:buSzPts val="1200"/>
              <a:buNone/>
              <a:defRPr sz="1200">
                <a:solidFill>
                  <a:srgbClr val="8A8A8A"/>
                </a:solidFill>
              </a:defRPr>
            </a:lvl8pPr>
            <a:lvl9pPr indent="-228600" lvl="8" marL="4114800" rtl="0" algn="l">
              <a:lnSpc>
                <a:spcPct val="90000"/>
              </a:lnSpc>
              <a:spcBef>
                <a:spcPts val="400"/>
              </a:spcBef>
              <a:spcAft>
                <a:spcPts val="0"/>
              </a:spcAft>
              <a:buClr>
                <a:srgbClr val="8A8A8A"/>
              </a:buClr>
              <a:buSzPts val="1200"/>
              <a:buNone/>
              <a:defRPr sz="1200">
                <a:solidFill>
                  <a:srgbClr val="8A8A8A"/>
                </a:solidFill>
              </a:defRPr>
            </a:lvl9pPr>
          </a:lstStyle>
          <a:p/>
        </p:txBody>
      </p:sp>
      <p:sp>
        <p:nvSpPr>
          <p:cNvPr id="62" name="Google Shape;62;p10"/>
          <p:cNvSpPr txBox="1"/>
          <p:nvPr>
            <p:ph idx="2" type="body"/>
          </p:nvPr>
        </p:nvSpPr>
        <p:spPr>
          <a:xfrm>
            <a:off x="864108" y="2642616"/>
            <a:ext cx="1764900" cy="13806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1500"/>
              </a:spcBef>
              <a:spcAft>
                <a:spcPts val="0"/>
              </a:spcAft>
              <a:buClr>
                <a:schemeClr val="lt1"/>
              </a:buClr>
              <a:buSzPts val="900"/>
              <a:buNone/>
              <a:defRPr b="0" i="0" sz="900">
                <a:solidFill>
                  <a:schemeClr val="lt1"/>
                </a:solidFill>
                <a:latin typeface="Calibri"/>
                <a:ea typeface="Calibri"/>
                <a:cs typeface="Calibri"/>
                <a:sym typeface="Calibri"/>
              </a:defRPr>
            </a:lvl1pPr>
            <a:lvl2pPr indent="-228600" lvl="1" marL="914400" rtl="0" algn="l">
              <a:lnSpc>
                <a:spcPct val="90000"/>
              </a:lnSpc>
              <a:spcBef>
                <a:spcPts val="400"/>
              </a:spcBef>
              <a:spcAft>
                <a:spcPts val="0"/>
              </a:spcAft>
              <a:buClr>
                <a:srgbClr val="8A8A8A"/>
              </a:buClr>
              <a:buSzPts val="1500"/>
              <a:buNone/>
              <a:defRPr sz="1500">
                <a:solidFill>
                  <a:srgbClr val="8A8A8A"/>
                </a:solidFill>
              </a:defRPr>
            </a:lvl2pPr>
            <a:lvl3pPr indent="-228600" lvl="2" marL="1371600" rtl="0" algn="l">
              <a:lnSpc>
                <a:spcPct val="90000"/>
              </a:lnSpc>
              <a:spcBef>
                <a:spcPts val="400"/>
              </a:spcBef>
              <a:spcAft>
                <a:spcPts val="0"/>
              </a:spcAft>
              <a:buClr>
                <a:srgbClr val="8A8A8A"/>
              </a:buClr>
              <a:buSzPts val="1400"/>
              <a:buNone/>
              <a:defRPr sz="1400">
                <a:solidFill>
                  <a:srgbClr val="8A8A8A"/>
                </a:solidFill>
              </a:defRPr>
            </a:lvl3pPr>
            <a:lvl4pPr indent="-228600" lvl="3" marL="1828800" rtl="0" algn="l">
              <a:lnSpc>
                <a:spcPct val="90000"/>
              </a:lnSpc>
              <a:spcBef>
                <a:spcPts val="400"/>
              </a:spcBef>
              <a:spcAft>
                <a:spcPts val="0"/>
              </a:spcAft>
              <a:buClr>
                <a:srgbClr val="8A8A8A"/>
              </a:buClr>
              <a:buSzPts val="1200"/>
              <a:buNone/>
              <a:defRPr sz="1200">
                <a:solidFill>
                  <a:srgbClr val="8A8A8A"/>
                </a:solidFill>
              </a:defRPr>
            </a:lvl4pPr>
            <a:lvl5pPr indent="-228600" lvl="4" marL="2286000" rtl="0" algn="l">
              <a:lnSpc>
                <a:spcPct val="90000"/>
              </a:lnSpc>
              <a:spcBef>
                <a:spcPts val="400"/>
              </a:spcBef>
              <a:spcAft>
                <a:spcPts val="0"/>
              </a:spcAft>
              <a:buClr>
                <a:srgbClr val="8A8A8A"/>
              </a:buClr>
              <a:buSzPts val="1200"/>
              <a:buNone/>
              <a:defRPr sz="1200">
                <a:solidFill>
                  <a:srgbClr val="8A8A8A"/>
                </a:solidFill>
              </a:defRPr>
            </a:lvl5pPr>
            <a:lvl6pPr indent="-228600" lvl="5" marL="2743200" rtl="0" algn="l">
              <a:lnSpc>
                <a:spcPct val="90000"/>
              </a:lnSpc>
              <a:spcBef>
                <a:spcPts val="400"/>
              </a:spcBef>
              <a:spcAft>
                <a:spcPts val="0"/>
              </a:spcAft>
              <a:buClr>
                <a:srgbClr val="8A8A8A"/>
              </a:buClr>
              <a:buSzPts val="1200"/>
              <a:buNone/>
              <a:defRPr sz="1200">
                <a:solidFill>
                  <a:srgbClr val="8A8A8A"/>
                </a:solidFill>
              </a:defRPr>
            </a:lvl6pPr>
            <a:lvl7pPr indent="-228600" lvl="6" marL="3200400" rtl="0" algn="l">
              <a:lnSpc>
                <a:spcPct val="90000"/>
              </a:lnSpc>
              <a:spcBef>
                <a:spcPts val="400"/>
              </a:spcBef>
              <a:spcAft>
                <a:spcPts val="0"/>
              </a:spcAft>
              <a:buClr>
                <a:srgbClr val="8A8A8A"/>
              </a:buClr>
              <a:buSzPts val="1200"/>
              <a:buNone/>
              <a:defRPr sz="1200">
                <a:solidFill>
                  <a:srgbClr val="8A8A8A"/>
                </a:solidFill>
              </a:defRPr>
            </a:lvl7pPr>
            <a:lvl8pPr indent="-228600" lvl="7" marL="3657600" rtl="0" algn="l">
              <a:lnSpc>
                <a:spcPct val="90000"/>
              </a:lnSpc>
              <a:spcBef>
                <a:spcPts val="400"/>
              </a:spcBef>
              <a:spcAft>
                <a:spcPts val="0"/>
              </a:spcAft>
              <a:buClr>
                <a:srgbClr val="8A8A8A"/>
              </a:buClr>
              <a:buSzPts val="1200"/>
              <a:buNone/>
              <a:defRPr sz="1200">
                <a:solidFill>
                  <a:srgbClr val="8A8A8A"/>
                </a:solidFill>
              </a:defRPr>
            </a:lvl8pPr>
            <a:lvl9pPr indent="-228600" lvl="8" marL="4114800" rtl="0" algn="l">
              <a:lnSpc>
                <a:spcPct val="90000"/>
              </a:lnSpc>
              <a:spcBef>
                <a:spcPts val="400"/>
              </a:spcBef>
              <a:spcAft>
                <a:spcPts val="0"/>
              </a:spcAft>
              <a:buClr>
                <a:srgbClr val="8A8A8A"/>
              </a:buClr>
              <a:buSzPts val="1200"/>
              <a:buNone/>
              <a:defRPr sz="1200">
                <a:solidFill>
                  <a:srgbClr val="8A8A8A"/>
                </a:solidFill>
              </a:defRPr>
            </a:lvl9pPr>
          </a:lstStyle>
          <a:p/>
        </p:txBody>
      </p:sp>
      <p:sp>
        <p:nvSpPr>
          <p:cNvPr id="63" name="Google Shape;63;p10"/>
          <p:cNvSpPr/>
          <p:nvPr/>
        </p:nvSpPr>
        <p:spPr>
          <a:xfrm>
            <a:off x="3483864" y="1856232"/>
            <a:ext cx="2212800" cy="2395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a:solidFill>
                <a:schemeClr val="lt1"/>
              </a:solidFill>
              <a:latin typeface="Calibri"/>
              <a:ea typeface="Calibri"/>
              <a:cs typeface="Calibri"/>
              <a:sym typeface="Calibri"/>
            </a:endParaRPr>
          </a:p>
        </p:txBody>
      </p:sp>
      <p:sp>
        <p:nvSpPr>
          <p:cNvPr id="64" name="Google Shape;64;p10"/>
          <p:cNvSpPr txBox="1"/>
          <p:nvPr>
            <p:ph idx="3" type="body"/>
          </p:nvPr>
        </p:nvSpPr>
        <p:spPr>
          <a:xfrm>
            <a:off x="3707892" y="2057400"/>
            <a:ext cx="1764900" cy="3933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1500"/>
              </a:spcBef>
              <a:spcAft>
                <a:spcPts val="0"/>
              </a:spcAft>
              <a:buClr>
                <a:schemeClr val="lt1"/>
              </a:buClr>
              <a:buSzPts val="1400"/>
              <a:buNone/>
              <a:defRPr b="0" i="0" sz="1400">
                <a:solidFill>
                  <a:schemeClr val="lt1"/>
                </a:solidFill>
                <a:latin typeface="Calibri"/>
                <a:ea typeface="Calibri"/>
                <a:cs typeface="Calibri"/>
                <a:sym typeface="Calibri"/>
              </a:defRPr>
            </a:lvl1pPr>
            <a:lvl2pPr indent="-228600" lvl="1" marL="914400" rtl="0" algn="l">
              <a:lnSpc>
                <a:spcPct val="90000"/>
              </a:lnSpc>
              <a:spcBef>
                <a:spcPts val="400"/>
              </a:spcBef>
              <a:spcAft>
                <a:spcPts val="0"/>
              </a:spcAft>
              <a:buClr>
                <a:srgbClr val="8A8A8A"/>
              </a:buClr>
              <a:buSzPts val="1500"/>
              <a:buNone/>
              <a:defRPr sz="1500">
                <a:solidFill>
                  <a:srgbClr val="8A8A8A"/>
                </a:solidFill>
              </a:defRPr>
            </a:lvl2pPr>
            <a:lvl3pPr indent="-228600" lvl="2" marL="1371600" rtl="0" algn="l">
              <a:lnSpc>
                <a:spcPct val="90000"/>
              </a:lnSpc>
              <a:spcBef>
                <a:spcPts val="400"/>
              </a:spcBef>
              <a:spcAft>
                <a:spcPts val="0"/>
              </a:spcAft>
              <a:buClr>
                <a:srgbClr val="8A8A8A"/>
              </a:buClr>
              <a:buSzPts val="1400"/>
              <a:buNone/>
              <a:defRPr sz="1400">
                <a:solidFill>
                  <a:srgbClr val="8A8A8A"/>
                </a:solidFill>
              </a:defRPr>
            </a:lvl3pPr>
            <a:lvl4pPr indent="-228600" lvl="3" marL="1828800" rtl="0" algn="l">
              <a:lnSpc>
                <a:spcPct val="90000"/>
              </a:lnSpc>
              <a:spcBef>
                <a:spcPts val="400"/>
              </a:spcBef>
              <a:spcAft>
                <a:spcPts val="0"/>
              </a:spcAft>
              <a:buClr>
                <a:srgbClr val="8A8A8A"/>
              </a:buClr>
              <a:buSzPts val="1200"/>
              <a:buNone/>
              <a:defRPr sz="1200">
                <a:solidFill>
                  <a:srgbClr val="8A8A8A"/>
                </a:solidFill>
              </a:defRPr>
            </a:lvl4pPr>
            <a:lvl5pPr indent="-228600" lvl="4" marL="2286000" rtl="0" algn="l">
              <a:lnSpc>
                <a:spcPct val="90000"/>
              </a:lnSpc>
              <a:spcBef>
                <a:spcPts val="400"/>
              </a:spcBef>
              <a:spcAft>
                <a:spcPts val="0"/>
              </a:spcAft>
              <a:buClr>
                <a:srgbClr val="8A8A8A"/>
              </a:buClr>
              <a:buSzPts val="1200"/>
              <a:buNone/>
              <a:defRPr sz="1200">
                <a:solidFill>
                  <a:srgbClr val="8A8A8A"/>
                </a:solidFill>
              </a:defRPr>
            </a:lvl5pPr>
            <a:lvl6pPr indent="-228600" lvl="5" marL="2743200" rtl="0" algn="l">
              <a:lnSpc>
                <a:spcPct val="90000"/>
              </a:lnSpc>
              <a:spcBef>
                <a:spcPts val="400"/>
              </a:spcBef>
              <a:spcAft>
                <a:spcPts val="0"/>
              </a:spcAft>
              <a:buClr>
                <a:srgbClr val="8A8A8A"/>
              </a:buClr>
              <a:buSzPts val="1200"/>
              <a:buNone/>
              <a:defRPr sz="1200">
                <a:solidFill>
                  <a:srgbClr val="8A8A8A"/>
                </a:solidFill>
              </a:defRPr>
            </a:lvl6pPr>
            <a:lvl7pPr indent="-228600" lvl="6" marL="3200400" rtl="0" algn="l">
              <a:lnSpc>
                <a:spcPct val="90000"/>
              </a:lnSpc>
              <a:spcBef>
                <a:spcPts val="400"/>
              </a:spcBef>
              <a:spcAft>
                <a:spcPts val="0"/>
              </a:spcAft>
              <a:buClr>
                <a:srgbClr val="8A8A8A"/>
              </a:buClr>
              <a:buSzPts val="1200"/>
              <a:buNone/>
              <a:defRPr sz="1200">
                <a:solidFill>
                  <a:srgbClr val="8A8A8A"/>
                </a:solidFill>
              </a:defRPr>
            </a:lvl7pPr>
            <a:lvl8pPr indent="-228600" lvl="7" marL="3657600" rtl="0" algn="l">
              <a:lnSpc>
                <a:spcPct val="90000"/>
              </a:lnSpc>
              <a:spcBef>
                <a:spcPts val="400"/>
              </a:spcBef>
              <a:spcAft>
                <a:spcPts val="0"/>
              </a:spcAft>
              <a:buClr>
                <a:srgbClr val="8A8A8A"/>
              </a:buClr>
              <a:buSzPts val="1200"/>
              <a:buNone/>
              <a:defRPr sz="1200">
                <a:solidFill>
                  <a:srgbClr val="8A8A8A"/>
                </a:solidFill>
              </a:defRPr>
            </a:lvl8pPr>
            <a:lvl9pPr indent="-228600" lvl="8" marL="4114800" rtl="0" algn="l">
              <a:lnSpc>
                <a:spcPct val="90000"/>
              </a:lnSpc>
              <a:spcBef>
                <a:spcPts val="400"/>
              </a:spcBef>
              <a:spcAft>
                <a:spcPts val="0"/>
              </a:spcAft>
              <a:buClr>
                <a:srgbClr val="8A8A8A"/>
              </a:buClr>
              <a:buSzPts val="1200"/>
              <a:buNone/>
              <a:defRPr sz="1200">
                <a:solidFill>
                  <a:srgbClr val="8A8A8A"/>
                </a:solidFill>
              </a:defRPr>
            </a:lvl9pPr>
          </a:lstStyle>
          <a:p/>
        </p:txBody>
      </p:sp>
      <p:sp>
        <p:nvSpPr>
          <p:cNvPr id="65" name="Google Shape;65;p10"/>
          <p:cNvSpPr txBox="1"/>
          <p:nvPr>
            <p:ph idx="4" type="body"/>
          </p:nvPr>
        </p:nvSpPr>
        <p:spPr>
          <a:xfrm>
            <a:off x="3707892" y="2642616"/>
            <a:ext cx="1764900" cy="13806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1500"/>
              </a:spcBef>
              <a:spcAft>
                <a:spcPts val="0"/>
              </a:spcAft>
              <a:buClr>
                <a:schemeClr val="lt1"/>
              </a:buClr>
              <a:buSzPts val="900"/>
              <a:buNone/>
              <a:defRPr b="0" i="0" sz="900">
                <a:solidFill>
                  <a:schemeClr val="lt1"/>
                </a:solidFill>
                <a:latin typeface="Calibri"/>
                <a:ea typeface="Calibri"/>
                <a:cs typeface="Calibri"/>
                <a:sym typeface="Calibri"/>
              </a:defRPr>
            </a:lvl1pPr>
            <a:lvl2pPr indent="-228600" lvl="1" marL="914400" rtl="0" algn="l">
              <a:lnSpc>
                <a:spcPct val="90000"/>
              </a:lnSpc>
              <a:spcBef>
                <a:spcPts val="400"/>
              </a:spcBef>
              <a:spcAft>
                <a:spcPts val="0"/>
              </a:spcAft>
              <a:buClr>
                <a:srgbClr val="8A8A8A"/>
              </a:buClr>
              <a:buSzPts val="1500"/>
              <a:buNone/>
              <a:defRPr sz="1500">
                <a:solidFill>
                  <a:srgbClr val="8A8A8A"/>
                </a:solidFill>
              </a:defRPr>
            </a:lvl2pPr>
            <a:lvl3pPr indent="-228600" lvl="2" marL="1371600" rtl="0" algn="l">
              <a:lnSpc>
                <a:spcPct val="90000"/>
              </a:lnSpc>
              <a:spcBef>
                <a:spcPts val="400"/>
              </a:spcBef>
              <a:spcAft>
                <a:spcPts val="0"/>
              </a:spcAft>
              <a:buClr>
                <a:srgbClr val="8A8A8A"/>
              </a:buClr>
              <a:buSzPts val="1400"/>
              <a:buNone/>
              <a:defRPr sz="1400">
                <a:solidFill>
                  <a:srgbClr val="8A8A8A"/>
                </a:solidFill>
              </a:defRPr>
            </a:lvl3pPr>
            <a:lvl4pPr indent="-228600" lvl="3" marL="1828800" rtl="0" algn="l">
              <a:lnSpc>
                <a:spcPct val="90000"/>
              </a:lnSpc>
              <a:spcBef>
                <a:spcPts val="400"/>
              </a:spcBef>
              <a:spcAft>
                <a:spcPts val="0"/>
              </a:spcAft>
              <a:buClr>
                <a:srgbClr val="8A8A8A"/>
              </a:buClr>
              <a:buSzPts val="1200"/>
              <a:buNone/>
              <a:defRPr sz="1200">
                <a:solidFill>
                  <a:srgbClr val="8A8A8A"/>
                </a:solidFill>
              </a:defRPr>
            </a:lvl4pPr>
            <a:lvl5pPr indent="-228600" lvl="4" marL="2286000" rtl="0" algn="l">
              <a:lnSpc>
                <a:spcPct val="90000"/>
              </a:lnSpc>
              <a:spcBef>
                <a:spcPts val="400"/>
              </a:spcBef>
              <a:spcAft>
                <a:spcPts val="0"/>
              </a:spcAft>
              <a:buClr>
                <a:srgbClr val="8A8A8A"/>
              </a:buClr>
              <a:buSzPts val="1200"/>
              <a:buNone/>
              <a:defRPr sz="1200">
                <a:solidFill>
                  <a:srgbClr val="8A8A8A"/>
                </a:solidFill>
              </a:defRPr>
            </a:lvl5pPr>
            <a:lvl6pPr indent="-228600" lvl="5" marL="2743200" rtl="0" algn="l">
              <a:lnSpc>
                <a:spcPct val="90000"/>
              </a:lnSpc>
              <a:spcBef>
                <a:spcPts val="400"/>
              </a:spcBef>
              <a:spcAft>
                <a:spcPts val="0"/>
              </a:spcAft>
              <a:buClr>
                <a:srgbClr val="8A8A8A"/>
              </a:buClr>
              <a:buSzPts val="1200"/>
              <a:buNone/>
              <a:defRPr sz="1200">
                <a:solidFill>
                  <a:srgbClr val="8A8A8A"/>
                </a:solidFill>
              </a:defRPr>
            </a:lvl6pPr>
            <a:lvl7pPr indent="-228600" lvl="6" marL="3200400" rtl="0" algn="l">
              <a:lnSpc>
                <a:spcPct val="90000"/>
              </a:lnSpc>
              <a:spcBef>
                <a:spcPts val="400"/>
              </a:spcBef>
              <a:spcAft>
                <a:spcPts val="0"/>
              </a:spcAft>
              <a:buClr>
                <a:srgbClr val="8A8A8A"/>
              </a:buClr>
              <a:buSzPts val="1200"/>
              <a:buNone/>
              <a:defRPr sz="1200">
                <a:solidFill>
                  <a:srgbClr val="8A8A8A"/>
                </a:solidFill>
              </a:defRPr>
            </a:lvl7pPr>
            <a:lvl8pPr indent="-228600" lvl="7" marL="3657600" rtl="0" algn="l">
              <a:lnSpc>
                <a:spcPct val="90000"/>
              </a:lnSpc>
              <a:spcBef>
                <a:spcPts val="400"/>
              </a:spcBef>
              <a:spcAft>
                <a:spcPts val="0"/>
              </a:spcAft>
              <a:buClr>
                <a:srgbClr val="8A8A8A"/>
              </a:buClr>
              <a:buSzPts val="1200"/>
              <a:buNone/>
              <a:defRPr sz="1200">
                <a:solidFill>
                  <a:srgbClr val="8A8A8A"/>
                </a:solidFill>
              </a:defRPr>
            </a:lvl8pPr>
            <a:lvl9pPr indent="-228600" lvl="8" marL="4114800" rtl="0" algn="l">
              <a:lnSpc>
                <a:spcPct val="90000"/>
              </a:lnSpc>
              <a:spcBef>
                <a:spcPts val="400"/>
              </a:spcBef>
              <a:spcAft>
                <a:spcPts val="0"/>
              </a:spcAft>
              <a:buClr>
                <a:srgbClr val="8A8A8A"/>
              </a:buClr>
              <a:buSzPts val="1200"/>
              <a:buNone/>
              <a:defRPr sz="1200">
                <a:solidFill>
                  <a:srgbClr val="8A8A8A"/>
                </a:solidFill>
              </a:defRPr>
            </a:lvl9pPr>
          </a:lstStyle>
          <a:p/>
        </p:txBody>
      </p:sp>
      <p:sp>
        <p:nvSpPr>
          <p:cNvPr id="66" name="Google Shape;66;p10"/>
          <p:cNvSpPr/>
          <p:nvPr/>
        </p:nvSpPr>
        <p:spPr>
          <a:xfrm>
            <a:off x="6318504" y="1856232"/>
            <a:ext cx="2212800" cy="23958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 name="Google Shape;67;p10"/>
          <p:cNvSpPr txBox="1"/>
          <p:nvPr>
            <p:ph idx="5" type="body"/>
          </p:nvPr>
        </p:nvSpPr>
        <p:spPr>
          <a:xfrm>
            <a:off x="6542532" y="2057400"/>
            <a:ext cx="1764900" cy="3933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1500"/>
              </a:spcBef>
              <a:spcAft>
                <a:spcPts val="0"/>
              </a:spcAft>
              <a:buClr>
                <a:schemeClr val="lt1"/>
              </a:buClr>
              <a:buSzPts val="1400"/>
              <a:buNone/>
              <a:defRPr b="0" i="0" sz="1400">
                <a:solidFill>
                  <a:schemeClr val="lt1"/>
                </a:solidFill>
                <a:latin typeface="Calibri"/>
                <a:ea typeface="Calibri"/>
                <a:cs typeface="Calibri"/>
                <a:sym typeface="Calibri"/>
              </a:defRPr>
            </a:lvl1pPr>
            <a:lvl2pPr indent="-228600" lvl="1" marL="914400" rtl="0" algn="l">
              <a:lnSpc>
                <a:spcPct val="90000"/>
              </a:lnSpc>
              <a:spcBef>
                <a:spcPts val="400"/>
              </a:spcBef>
              <a:spcAft>
                <a:spcPts val="0"/>
              </a:spcAft>
              <a:buClr>
                <a:srgbClr val="8A8A8A"/>
              </a:buClr>
              <a:buSzPts val="1500"/>
              <a:buNone/>
              <a:defRPr sz="1500">
                <a:solidFill>
                  <a:srgbClr val="8A8A8A"/>
                </a:solidFill>
              </a:defRPr>
            </a:lvl2pPr>
            <a:lvl3pPr indent="-228600" lvl="2" marL="1371600" rtl="0" algn="l">
              <a:lnSpc>
                <a:spcPct val="90000"/>
              </a:lnSpc>
              <a:spcBef>
                <a:spcPts val="400"/>
              </a:spcBef>
              <a:spcAft>
                <a:spcPts val="0"/>
              </a:spcAft>
              <a:buClr>
                <a:srgbClr val="8A8A8A"/>
              </a:buClr>
              <a:buSzPts val="1400"/>
              <a:buNone/>
              <a:defRPr sz="1400">
                <a:solidFill>
                  <a:srgbClr val="8A8A8A"/>
                </a:solidFill>
              </a:defRPr>
            </a:lvl3pPr>
            <a:lvl4pPr indent="-228600" lvl="3" marL="1828800" rtl="0" algn="l">
              <a:lnSpc>
                <a:spcPct val="90000"/>
              </a:lnSpc>
              <a:spcBef>
                <a:spcPts val="400"/>
              </a:spcBef>
              <a:spcAft>
                <a:spcPts val="0"/>
              </a:spcAft>
              <a:buClr>
                <a:srgbClr val="8A8A8A"/>
              </a:buClr>
              <a:buSzPts val="1200"/>
              <a:buNone/>
              <a:defRPr sz="1200">
                <a:solidFill>
                  <a:srgbClr val="8A8A8A"/>
                </a:solidFill>
              </a:defRPr>
            </a:lvl4pPr>
            <a:lvl5pPr indent="-228600" lvl="4" marL="2286000" rtl="0" algn="l">
              <a:lnSpc>
                <a:spcPct val="90000"/>
              </a:lnSpc>
              <a:spcBef>
                <a:spcPts val="400"/>
              </a:spcBef>
              <a:spcAft>
                <a:spcPts val="0"/>
              </a:spcAft>
              <a:buClr>
                <a:srgbClr val="8A8A8A"/>
              </a:buClr>
              <a:buSzPts val="1200"/>
              <a:buNone/>
              <a:defRPr sz="1200">
                <a:solidFill>
                  <a:srgbClr val="8A8A8A"/>
                </a:solidFill>
              </a:defRPr>
            </a:lvl5pPr>
            <a:lvl6pPr indent="-228600" lvl="5" marL="2743200" rtl="0" algn="l">
              <a:lnSpc>
                <a:spcPct val="90000"/>
              </a:lnSpc>
              <a:spcBef>
                <a:spcPts val="400"/>
              </a:spcBef>
              <a:spcAft>
                <a:spcPts val="0"/>
              </a:spcAft>
              <a:buClr>
                <a:srgbClr val="8A8A8A"/>
              </a:buClr>
              <a:buSzPts val="1200"/>
              <a:buNone/>
              <a:defRPr sz="1200">
                <a:solidFill>
                  <a:srgbClr val="8A8A8A"/>
                </a:solidFill>
              </a:defRPr>
            </a:lvl6pPr>
            <a:lvl7pPr indent="-228600" lvl="6" marL="3200400" rtl="0" algn="l">
              <a:lnSpc>
                <a:spcPct val="90000"/>
              </a:lnSpc>
              <a:spcBef>
                <a:spcPts val="400"/>
              </a:spcBef>
              <a:spcAft>
                <a:spcPts val="0"/>
              </a:spcAft>
              <a:buClr>
                <a:srgbClr val="8A8A8A"/>
              </a:buClr>
              <a:buSzPts val="1200"/>
              <a:buNone/>
              <a:defRPr sz="1200">
                <a:solidFill>
                  <a:srgbClr val="8A8A8A"/>
                </a:solidFill>
              </a:defRPr>
            </a:lvl7pPr>
            <a:lvl8pPr indent="-228600" lvl="7" marL="3657600" rtl="0" algn="l">
              <a:lnSpc>
                <a:spcPct val="90000"/>
              </a:lnSpc>
              <a:spcBef>
                <a:spcPts val="400"/>
              </a:spcBef>
              <a:spcAft>
                <a:spcPts val="0"/>
              </a:spcAft>
              <a:buClr>
                <a:srgbClr val="8A8A8A"/>
              </a:buClr>
              <a:buSzPts val="1200"/>
              <a:buNone/>
              <a:defRPr sz="1200">
                <a:solidFill>
                  <a:srgbClr val="8A8A8A"/>
                </a:solidFill>
              </a:defRPr>
            </a:lvl8pPr>
            <a:lvl9pPr indent="-228600" lvl="8" marL="4114800" rtl="0" algn="l">
              <a:lnSpc>
                <a:spcPct val="90000"/>
              </a:lnSpc>
              <a:spcBef>
                <a:spcPts val="400"/>
              </a:spcBef>
              <a:spcAft>
                <a:spcPts val="0"/>
              </a:spcAft>
              <a:buClr>
                <a:srgbClr val="8A8A8A"/>
              </a:buClr>
              <a:buSzPts val="1200"/>
              <a:buNone/>
              <a:defRPr sz="1200">
                <a:solidFill>
                  <a:srgbClr val="8A8A8A"/>
                </a:solidFill>
              </a:defRPr>
            </a:lvl9pPr>
          </a:lstStyle>
          <a:p/>
        </p:txBody>
      </p:sp>
      <p:sp>
        <p:nvSpPr>
          <p:cNvPr id="68" name="Google Shape;68;p10"/>
          <p:cNvSpPr txBox="1"/>
          <p:nvPr>
            <p:ph idx="6" type="body"/>
          </p:nvPr>
        </p:nvSpPr>
        <p:spPr>
          <a:xfrm>
            <a:off x="6542532" y="2642616"/>
            <a:ext cx="1764900" cy="13806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1500"/>
              </a:spcBef>
              <a:spcAft>
                <a:spcPts val="0"/>
              </a:spcAft>
              <a:buClr>
                <a:schemeClr val="lt1"/>
              </a:buClr>
              <a:buSzPts val="900"/>
              <a:buNone/>
              <a:defRPr b="0" i="0" sz="900">
                <a:solidFill>
                  <a:schemeClr val="lt1"/>
                </a:solidFill>
                <a:latin typeface="Calibri"/>
                <a:ea typeface="Calibri"/>
                <a:cs typeface="Calibri"/>
                <a:sym typeface="Calibri"/>
              </a:defRPr>
            </a:lvl1pPr>
            <a:lvl2pPr indent="-228600" lvl="1" marL="914400" rtl="0" algn="l">
              <a:lnSpc>
                <a:spcPct val="90000"/>
              </a:lnSpc>
              <a:spcBef>
                <a:spcPts val="400"/>
              </a:spcBef>
              <a:spcAft>
                <a:spcPts val="0"/>
              </a:spcAft>
              <a:buClr>
                <a:srgbClr val="8A8A8A"/>
              </a:buClr>
              <a:buSzPts val="1500"/>
              <a:buNone/>
              <a:defRPr sz="1500">
                <a:solidFill>
                  <a:srgbClr val="8A8A8A"/>
                </a:solidFill>
              </a:defRPr>
            </a:lvl2pPr>
            <a:lvl3pPr indent="-228600" lvl="2" marL="1371600" rtl="0" algn="l">
              <a:lnSpc>
                <a:spcPct val="90000"/>
              </a:lnSpc>
              <a:spcBef>
                <a:spcPts val="400"/>
              </a:spcBef>
              <a:spcAft>
                <a:spcPts val="0"/>
              </a:spcAft>
              <a:buClr>
                <a:srgbClr val="8A8A8A"/>
              </a:buClr>
              <a:buSzPts val="1400"/>
              <a:buNone/>
              <a:defRPr sz="1400">
                <a:solidFill>
                  <a:srgbClr val="8A8A8A"/>
                </a:solidFill>
              </a:defRPr>
            </a:lvl3pPr>
            <a:lvl4pPr indent="-228600" lvl="3" marL="1828800" rtl="0" algn="l">
              <a:lnSpc>
                <a:spcPct val="90000"/>
              </a:lnSpc>
              <a:spcBef>
                <a:spcPts val="400"/>
              </a:spcBef>
              <a:spcAft>
                <a:spcPts val="0"/>
              </a:spcAft>
              <a:buClr>
                <a:srgbClr val="8A8A8A"/>
              </a:buClr>
              <a:buSzPts val="1200"/>
              <a:buNone/>
              <a:defRPr sz="1200">
                <a:solidFill>
                  <a:srgbClr val="8A8A8A"/>
                </a:solidFill>
              </a:defRPr>
            </a:lvl4pPr>
            <a:lvl5pPr indent="-228600" lvl="4" marL="2286000" rtl="0" algn="l">
              <a:lnSpc>
                <a:spcPct val="90000"/>
              </a:lnSpc>
              <a:spcBef>
                <a:spcPts val="400"/>
              </a:spcBef>
              <a:spcAft>
                <a:spcPts val="0"/>
              </a:spcAft>
              <a:buClr>
                <a:srgbClr val="8A8A8A"/>
              </a:buClr>
              <a:buSzPts val="1200"/>
              <a:buNone/>
              <a:defRPr sz="1200">
                <a:solidFill>
                  <a:srgbClr val="8A8A8A"/>
                </a:solidFill>
              </a:defRPr>
            </a:lvl5pPr>
            <a:lvl6pPr indent="-228600" lvl="5" marL="2743200" rtl="0" algn="l">
              <a:lnSpc>
                <a:spcPct val="90000"/>
              </a:lnSpc>
              <a:spcBef>
                <a:spcPts val="400"/>
              </a:spcBef>
              <a:spcAft>
                <a:spcPts val="0"/>
              </a:spcAft>
              <a:buClr>
                <a:srgbClr val="8A8A8A"/>
              </a:buClr>
              <a:buSzPts val="1200"/>
              <a:buNone/>
              <a:defRPr sz="1200">
                <a:solidFill>
                  <a:srgbClr val="8A8A8A"/>
                </a:solidFill>
              </a:defRPr>
            </a:lvl6pPr>
            <a:lvl7pPr indent="-228600" lvl="6" marL="3200400" rtl="0" algn="l">
              <a:lnSpc>
                <a:spcPct val="90000"/>
              </a:lnSpc>
              <a:spcBef>
                <a:spcPts val="400"/>
              </a:spcBef>
              <a:spcAft>
                <a:spcPts val="0"/>
              </a:spcAft>
              <a:buClr>
                <a:srgbClr val="8A8A8A"/>
              </a:buClr>
              <a:buSzPts val="1200"/>
              <a:buNone/>
              <a:defRPr sz="1200">
                <a:solidFill>
                  <a:srgbClr val="8A8A8A"/>
                </a:solidFill>
              </a:defRPr>
            </a:lvl7pPr>
            <a:lvl8pPr indent="-228600" lvl="7" marL="3657600" rtl="0" algn="l">
              <a:lnSpc>
                <a:spcPct val="90000"/>
              </a:lnSpc>
              <a:spcBef>
                <a:spcPts val="400"/>
              </a:spcBef>
              <a:spcAft>
                <a:spcPts val="0"/>
              </a:spcAft>
              <a:buClr>
                <a:srgbClr val="8A8A8A"/>
              </a:buClr>
              <a:buSzPts val="1200"/>
              <a:buNone/>
              <a:defRPr sz="1200">
                <a:solidFill>
                  <a:srgbClr val="8A8A8A"/>
                </a:solidFill>
              </a:defRPr>
            </a:lvl8pPr>
            <a:lvl9pPr indent="-228600" lvl="8" marL="4114800" rtl="0" algn="l">
              <a:lnSpc>
                <a:spcPct val="90000"/>
              </a:lnSpc>
              <a:spcBef>
                <a:spcPts val="400"/>
              </a:spcBef>
              <a:spcAft>
                <a:spcPts val="0"/>
              </a:spcAft>
              <a:buClr>
                <a:srgbClr val="8A8A8A"/>
              </a:buClr>
              <a:buSzPts val="1200"/>
              <a:buNone/>
              <a:defRPr sz="1200">
                <a:solidFill>
                  <a:srgbClr val="8A8A8A"/>
                </a:solidFill>
              </a:defRPr>
            </a:lvl9pPr>
          </a:lstStyle>
          <a:p/>
        </p:txBody>
      </p:sp>
      <p:sp>
        <p:nvSpPr>
          <p:cNvPr id="69" name="Google Shape;69;p10"/>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900">
                <a:solidFill>
                  <a:schemeClr val="dk2"/>
                </a:solidFill>
                <a:latin typeface="Calibri"/>
                <a:ea typeface="Calibri"/>
                <a:cs typeface="Calibri"/>
                <a:sym typeface="Calibri"/>
              </a:defRPr>
            </a:lvl1pPr>
            <a:lvl2pPr indent="0" lvl="1" marL="0" rtl="0" algn="r">
              <a:spcBef>
                <a:spcPts val="0"/>
              </a:spcBef>
              <a:buNone/>
              <a:defRPr b="0" i="0" sz="900">
                <a:solidFill>
                  <a:schemeClr val="dk2"/>
                </a:solidFill>
                <a:latin typeface="Calibri"/>
                <a:ea typeface="Calibri"/>
                <a:cs typeface="Calibri"/>
                <a:sym typeface="Calibri"/>
              </a:defRPr>
            </a:lvl2pPr>
            <a:lvl3pPr indent="0" lvl="2" marL="0" rtl="0" algn="r">
              <a:spcBef>
                <a:spcPts val="0"/>
              </a:spcBef>
              <a:buNone/>
              <a:defRPr b="0" i="0" sz="900">
                <a:solidFill>
                  <a:schemeClr val="dk2"/>
                </a:solidFill>
                <a:latin typeface="Calibri"/>
                <a:ea typeface="Calibri"/>
                <a:cs typeface="Calibri"/>
                <a:sym typeface="Calibri"/>
              </a:defRPr>
            </a:lvl3pPr>
            <a:lvl4pPr indent="0" lvl="3" marL="0" rtl="0" algn="r">
              <a:spcBef>
                <a:spcPts val="0"/>
              </a:spcBef>
              <a:buNone/>
              <a:defRPr b="0" i="0" sz="900">
                <a:solidFill>
                  <a:schemeClr val="dk2"/>
                </a:solidFill>
                <a:latin typeface="Calibri"/>
                <a:ea typeface="Calibri"/>
                <a:cs typeface="Calibri"/>
                <a:sym typeface="Calibri"/>
              </a:defRPr>
            </a:lvl4pPr>
            <a:lvl5pPr indent="0" lvl="4" marL="0" rtl="0" algn="r">
              <a:spcBef>
                <a:spcPts val="0"/>
              </a:spcBef>
              <a:buNone/>
              <a:defRPr b="0" i="0" sz="900">
                <a:solidFill>
                  <a:schemeClr val="dk2"/>
                </a:solidFill>
                <a:latin typeface="Calibri"/>
                <a:ea typeface="Calibri"/>
                <a:cs typeface="Calibri"/>
                <a:sym typeface="Calibri"/>
              </a:defRPr>
            </a:lvl5pPr>
            <a:lvl6pPr indent="0" lvl="5" marL="0" rtl="0" algn="r">
              <a:spcBef>
                <a:spcPts val="0"/>
              </a:spcBef>
              <a:buNone/>
              <a:defRPr b="0" i="0" sz="900">
                <a:solidFill>
                  <a:schemeClr val="dk2"/>
                </a:solidFill>
                <a:latin typeface="Calibri"/>
                <a:ea typeface="Calibri"/>
                <a:cs typeface="Calibri"/>
                <a:sym typeface="Calibri"/>
              </a:defRPr>
            </a:lvl6pPr>
            <a:lvl7pPr indent="0" lvl="6" marL="0" rtl="0" algn="r">
              <a:spcBef>
                <a:spcPts val="0"/>
              </a:spcBef>
              <a:buNone/>
              <a:defRPr b="0" i="0" sz="900">
                <a:solidFill>
                  <a:schemeClr val="dk2"/>
                </a:solidFill>
                <a:latin typeface="Calibri"/>
                <a:ea typeface="Calibri"/>
                <a:cs typeface="Calibri"/>
                <a:sym typeface="Calibri"/>
              </a:defRPr>
            </a:lvl7pPr>
            <a:lvl8pPr indent="0" lvl="7" marL="0" rtl="0" algn="r">
              <a:spcBef>
                <a:spcPts val="0"/>
              </a:spcBef>
              <a:buNone/>
              <a:defRPr b="0" i="0" sz="900">
                <a:solidFill>
                  <a:schemeClr val="dk2"/>
                </a:solidFill>
                <a:latin typeface="Calibri"/>
                <a:ea typeface="Calibri"/>
                <a:cs typeface="Calibri"/>
                <a:sym typeface="Calibri"/>
              </a:defRPr>
            </a:lvl8pPr>
            <a:lvl9pPr indent="0" lvl="8" marL="0" rtl="0" algn="r">
              <a:spcBef>
                <a:spcPts val="0"/>
              </a:spcBef>
              <a:buNone/>
              <a:defRPr b="0" i="0" sz="9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
        <p:nvSpPr>
          <p:cNvPr id="70" name="Google Shape;70;p10"/>
          <p:cNvSpPr txBox="1"/>
          <p:nvPr>
            <p:ph idx="10" type="dt"/>
          </p:nvPr>
        </p:nvSpPr>
        <p:spPr>
          <a:xfrm>
            <a:off x="5834119" y="4767263"/>
            <a:ext cx="13212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1" name="Google Shape;71;p10"/>
          <p:cNvSpPr txBox="1"/>
          <p:nvPr>
            <p:ph idx="11" type="ftr"/>
          </p:nvPr>
        </p:nvSpPr>
        <p:spPr>
          <a:xfrm>
            <a:off x="6903565" y="4767263"/>
            <a:ext cx="1033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2" name="Google Shape;72;p10"/>
          <p:cNvSpPr txBox="1"/>
          <p:nvPr>
            <p:ph type="title"/>
          </p:nvPr>
        </p:nvSpPr>
        <p:spPr>
          <a:xfrm>
            <a:off x="628650" y="623700"/>
            <a:ext cx="7886700" cy="847800"/>
          </a:xfrm>
          <a:prstGeom prst="rect">
            <a:avLst/>
          </a:prstGeom>
          <a:noFill/>
          <a:ln>
            <a:noFill/>
          </a:ln>
        </p:spPr>
        <p:txBody>
          <a:bodyPr anchorCtr="0" anchor="t" bIns="34275" lIns="0" spcFirstLastPara="1" rIns="0" wrap="square" tIns="0">
            <a:noAutofit/>
          </a:bodyPr>
          <a:lstStyle>
            <a:lvl1pPr lvl="0" marR="0" rtl="0" algn="l">
              <a:lnSpc>
                <a:spcPct val="90000"/>
              </a:lnSpc>
              <a:spcBef>
                <a:spcPts val="0"/>
              </a:spcBef>
              <a:spcAft>
                <a:spcPts val="0"/>
              </a:spcAft>
              <a:buClr>
                <a:schemeClr val="accent1"/>
              </a:buClr>
              <a:buSzPts val="2700"/>
              <a:buFont typeface="Calibri"/>
              <a:buNone/>
              <a:defRPr b="1" i="0" sz="2700" u="none" cap="none" strike="noStrike">
                <a:solidFill>
                  <a:schemeClr val="accent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 type="body"/>
          </p:nvPr>
        </p:nvSpPr>
        <p:spPr>
          <a:xfrm>
            <a:off x="628650" y="1781999"/>
            <a:ext cx="7886700" cy="25785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 name="Google Shape;11;p1"/>
          <p:cNvSpPr txBox="1"/>
          <p:nvPr>
            <p:ph idx="10" type="dt"/>
          </p:nvPr>
        </p:nvSpPr>
        <p:spPr>
          <a:xfrm>
            <a:off x="5834119" y="4767263"/>
            <a:ext cx="13212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chemeClr val="dk2"/>
                </a:solidFill>
                <a:latin typeface="Calibri"/>
                <a:ea typeface="Calibri"/>
                <a:cs typeface="Calibri"/>
                <a:sym typeface="Calibri"/>
              </a:defRPr>
            </a:lvl1pPr>
            <a:lvl2pPr indent="0" lvl="1" marL="0" marR="0" rtl="0" algn="r">
              <a:spcBef>
                <a:spcPts val="0"/>
              </a:spcBef>
              <a:buNone/>
              <a:defRPr b="0" i="0" sz="900" u="none" cap="none" strike="noStrike">
                <a:solidFill>
                  <a:schemeClr val="dk2"/>
                </a:solidFill>
                <a:latin typeface="Calibri"/>
                <a:ea typeface="Calibri"/>
                <a:cs typeface="Calibri"/>
                <a:sym typeface="Calibri"/>
              </a:defRPr>
            </a:lvl2pPr>
            <a:lvl3pPr indent="0" lvl="2" marL="0" marR="0" rtl="0" algn="r">
              <a:spcBef>
                <a:spcPts val="0"/>
              </a:spcBef>
              <a:buNone/>
              <a:defRPr b="0" i="0" sz="900" u="none" cap="none" strike="noStrike">
                <a:solidFill>
                  <a:schemeClr val="dk2"/>
                </a:solidFill>
                <a:latin typeface="Calibri"/>
                <a:ea typeface="Calibri"/>
                <a:cs typeface="Calibri"/>
                <a:sym typeface="Calibri"/>
              </a:defRPr>
            </a:lvl3pPr>
            <a:lvl4pPr indent="0" lvl="3" marL="0" marR="0" rtl="0" algn="r">
              <a:spcBef>
                <a:spcPts val="0"/>
              </a:spcBef>
              <a:buNone/>
              <a:defRPr b="0" i="0" sz="900" u="none" cap="none" strike="noStrike">
                <a:solidFill>
                  <a:schemeClr val="dk2"/>
                </a:solidFill>
                <a:latin typeface="Calibri"/>
                <a:ea typeface="Calibri"/>
                <a:cs typeface="Calibri"/>
                <a:sym typeface="Calibri"/>
              </a:defRPr>
            </a:lvl4pPr>
            <a:lvl5pPr indent="0" lvl="4" marL="0" marR="0" rtl="0" algn="r">
              <a:spcBef>
                <a:spcPts val="0"/>
              </a:spcBef>
              <a:buNone/>
              <a:defRPr b="0" i="0" sz="900" u="none" cap="none" strike="noStrike">
                <a:solidFill>
                  <a:schemeClr val="dk2"/>
                </a:solidFill>
                <a:latin typeface="Calibri"/>
                <a:ea typeface="Calibri"/>
                <a:cs typeface="Calibri"/>
                <a:sym typeface="Calibri"/>
              </a:defRPr>
            </a:lvl5pPr>
            <a:lvl6pPr indent="0" lvl="5" marL="0" marR="0" rtl="0" algn="r">
              <a:spcBef>
                <a:spcPts val="0"/>
              </a:spcBef>
              <a:buNone/>
              <a:defRPr b="0" i="0" sz="900" u="none" cap="none" strike="noStrike">
                <a:solidFill>
                  <a:schemeClr val="dk2"/>
                </a:solidFill>
                <a:latin typeface="Calibri"/>
                <a:ea typeface="Calibri"/>
                <a:cs typeface="Calibri"/>
                <a:sym typeface="Calibri"/>
              </a:defRPr>
            </a:lvl6pPr>
            <a:lvl7pPr indent="0" lvl="6" marL="0" marR="0" rtl="0" algn="r">
              <a:spcBef>
                <a:spcPts val="0"/>
              </a:spcBef>
              <a:buNone/>
              <a:defRPr b="0" i="0" sz="900" u="none" cap="none" strike="noStrike">
                <a:solidFill>
                  <a:schemeClr val="dk2"/>
                </a:solidFill>
                <a:latin typeface="Calibri"/>
                <a:ea typeface="Calibri"/>
                <a:cs typeface="Calibri"/>
                <a:sym typeface="Calibri"/>
              </a:defRPr>
            </a:lvl7pPr>
            <a:lvl8pPr indent="0" lvl="7" marL="0" marR="0" rtl="0" algn="r">
              <a:spcBef>
                <a:spcPts val="0"/>
              </a:spcBef>
              <a:buNone/>
              <a:defRPr b="0" i="0" sz="900" u="none" cap="none" strike="noStrike">
                <a:solidFill>
                  <a:schemeClr val="dk2"/>
                </a:solidFill>
                <a:latin typeface="Calibri"/>
                <a:ea typeface="Calibri"/>
                <a:cs typeface="Calibri"/>
                <a:sym typeface="Calibri"/>
              </a:defRPr>
            </a:lvl8pPr>
            <a:lvl9pPr indent="0" lvl="8" marL="0" marR="0" rtl="0" algn="r">
              <a:spcBef>
                <a:spcPts val="0"/>
              </a:spcBef>
              <a:buNone/>
              <a:defRPr b="0" i="0" sz="9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
        <p:nvSpPr>
          <p:cNvPr id="13" name="Google Shape;13;p1"/>
          <p:cNvSpPr txBox="1"/>
          <p:nvPr>
            <p:ph idx="11" type="ftr"/>
          </p:nvPr>
        </p:nvSpPr>
        <p:spPr>
          <a:xfrm>
            <a:off x="6903565" y="4767263"/>
            <a:ext cx="10335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A8A8A"/>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pic>
        <p:nvPicPr>
          <p:cNvPr id="14" name="Google Shape;14;p1"/>
          <p:cNvPicPr preferRelativeResize="0"/>
          <p:nvPr/>
        </p:nvPicPr>
        <p:blipFill rotWithShape="1">
          <a:blip r:embed="rId1">
            <a:alphaModFix/>
          </a:blip>
          <a:srcRect b="0" l="0" r="0" t="0"/>
          <a:stretch/>
        </p:blipFill>
        <p:spPr>
          <a:xfrm>
            <a:off x="270000" y="4509655"/>
            <a:ext cx="1204799" cy="39452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hyperlink" Target="https://doi.org/10.5061/dryad.60bn81v" TargetMode="External"/><Relationship Id="rId4" Type="http://schemas.openxmlformats.org/officeDocument/2006/relationships/image" Target="../media/image37.png"/><Relationship Id="rId5"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hyperlink" Target="https://doi.org/10.4225/08/5858219e78f9a" TargetMode="External"/><Relationship Id="rId4" Type="http://schemas.openxmlformats.org/officeDocument/2006/relationships/hyperlink" Target="https://doi.org/10.4225/08/5858219e78f9a" TargetMode="External"/><Relationship Id="rId9" Type="http://schemas.openxmlformats.org/officeDocument/2006/relationships/hyperlink" Target="https://stats.datacite.org/" TargetMode="External"/><Relationship Id="rId5" Type="http://schemas.openxmlformats.org/officeDocument/2006/relationships/hyperlink" Target="https://search.datacite.org/" TargetMode="External"/><Relationship Id="rId6" Type="http://schemas.openxmlformats.org/officeDocument/2006/relationships/hyperlink" Target="https://search.datacite.org/" TargetMode="External"/><Relationship Id="rId7" Type="http://schemas.openxmlformats.org/officeDocument/2006/relationships/hyperlink" Target="https://search.datacite.org/" TargetMode="External"/><Relationship Id="rId8" Type="http://schemas.openxmlformats.org/officeDocument/2006/relationships/hyperlink" Target="https://stats.datacite.org/" TargetMode="External"/><Relationship Id="rId11" Type="http://schemas.openxmlformats.org/officeDocument/2006/relationships/image" Target="../media/image47.jpg"/><Relationship Id="rId10" Type="http://schemas.openxmlformats.org/officeDocument/2006/relationships/hyperlink" Target="https://stats.datacite.org/" TargetMode="External"/><Relationship Id="rId13" Type="http://schemas.openxmlformats.org/officeDocument/2006/relationships/hyperlink" Target="https://unsplash.com/search/photos/hands?utm_source=unsplash&amp;utm_medium=referral&amp;utm_content=creditCopyText" TargetMode="External"/><Relationship Id="rId12" Type="http://schemas.openxmlformats.org/officeDocument/2006/relationships/hyperlink" Target="https://unsplash.com/photos/IhXrWDckZOQ?utm_source=unsplash&amp;utm_medium=referral&amp;utm_content=creditCopyTex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5.jpg"/><Relationship Id="rId4" Type="http://schemas.openxmlformats.org/officeDocument/2006/relationships/hyperlink" Target="https://unsplash.com/photos/q-motCAvPBM?utm_source=unsplash&amp;utm_medium=referral&amp;utm_content=creditCopyText" TargetMode="External"/><Relationship Id="rId5" Type="http://schemas.openxmlformats.org/officeDocument/2006/relationships/hyperlink" Target="https://unsplash.com/search/photos/explore?utm_source=unsplash&amp;utm_medium=referral&amp;utm_content=creditCopyTex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hyperlink" Target="https://www.youtube.com/watch?v=7MxEAMIhawg" TargetMode="External"/><Relationship Id="rId4" Type="http://schemas.openxmlformats.org/officeDocument/2006/relationships/image" Target="../media/image39.png"/><Relationship Id="rId5" Type="http://schemas.openxmlformats.org/officeDocument/2006/relationships/hyperlink" Target="https://www.youtube.com/watch?v=7MxEAMIhaw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hyperlink" Target="https://aaf.edu.au/orci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hyperlink" Target="http://researchgraph.org/wp-content/uploads/nci.html" TargetMode="Externa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6.jpg"/><Relationship Id="rId4" Type="http://schemas.openxmlformats.org/officeDocument/2006/relationships/hyperlink" Target="https://unsplash.com/photos/abkEAOjnY0s?utm_source=unsplash&amp;utm_medium=referral&amp;utm_content=creditCopyText" TargetMode="External"/><Relationship Id="rId5" Type="http://schemas.openxmlformats.org/officeDocument/2006/relationships/hyperlink" Target="https://unsplash.com/search/photos/free?utm_source=unsplash&amp;utm_medium=referral&amp;utm_content=creditCopyTex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www.youtube.com/watch?v=gCsQM0KNXhU" TargetMode="Externa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40.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8.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5"/>
          <p:cNvSpPr txBox="1"/>
          <p:nvPr>
            <p:ph type="ctrTitle"/>
          </p:nvPr>
        </p:nvSpPr>
        <p:spPr>
          <a:xfrm>
            <a:off x="600075" y="1245761"/>
            <a:ext cx="4772100" cy="1196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2300"/>
              <a:buFont typeface="Calibri"/>
              <a:buNone/>
            </a:pPr>
            <a:r>
              <a:rPr lang="en-AU"/>
              <a:t>Persistent identifiers and research</a:t>
            </a:r>
            <a:endParaRPr/>
          </a:p>
        </p:txBody>
      </p:sp>
      <p:sp>
        <p:nvSpPr>
          <p:cNvPr id="174" name="Google Shape;174;p25"/>
          <p:cNvSpPr txBox="1"/>
          <p:nvPr>
            <p:ph idx="1" type="body"/>
          </p:nvPr>
        </p:nvSpPr>
        <p:spPr>
          <a:xfrm>
            <a:off x="600075" y="2462270"/>
            <a:ext cx="4776900" cy="722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1500"/>
              <a:buNone/>
            </a:pPr>
            <a:r>
              <a:rPr lang="en-AU"/>
              <a:t>&amp; why you should care...</a:t>
            </a:r>
            <a:endParaRPr/>
          </a:p>
        </p:txBody>
      </p:sp>
      <p:sp>
        <p:nvSpPr>
          <p:cNvPr id="175" name="Google Shape;175;p25"/>
          <p:cNvSpPr txBox="1"/>
          <p:nvPr>
            <p:ph idx="2" type="body"/>
          </p:nvPr>
        </p:nvSpPr>
        <p:spPr>
          <a:xfrm>
            <a:off x="600075" y="4037990"/>
            <a:ext cx="4776900" cy="700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1400"/>
              <a:buNone/>
            </a:pPr>
            <a:r>
              <a:rPr lang="en-AU"/>
              <a:t>Siobhann McCafferty </a:t>
            </a:r>
            <a:endParaRPr/>
          </a:p>
          <a:p>
            <a:pPr indent="0" lvl="0" marL="0" rtl="0" algn="l">
              <a:lnSpc>
                <a:spcPct val="90000"/>
              </a:lnSpc>
              <a:spcBef>
                <a:spcPts val="0"/>
              </a:spcBef>
              <a:spcAft>
                <a:spcPts val="0"/>
              </a:spcAft>
              <a:buClr>
                <a:schemeClr val="lt1"/>
              </a:buClr>
              <a:buSzPts val="1400"/>
              <a:buNone/>
            </a:pPr>
            <a:r>
              <a:rPr lang="en-AU"/>
              <a:t>ARDC</a:t>
            </a:r>
            <a:endParaRPr/>
          </a:p>
        </p:txBody>
      </p:sp>
      <p:sp>
        <p:nvSpPr>
          <p:cNvPr id="176" name="Google Shape;176;p25"/>
          <p:cNvSpPr txBox="1"/>
          <p:nvPr>
            <p:ph idx="3" type="body"/>
          </p:nvPr>
        </p:nvSpPr>
        <p:spPr>
          <a:xfrm>
            <a:off x="607294" y="4788526"/>
            <a:ext cx="1619100" cy="151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600"/>
              <a:buNone/>
            </a:pPr>
            <a:r>
              <a:rPr lang="en-AU"/>
              <a:t>siobhann.mccafferty@ardc.edu.au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4"/>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AU"/>
              <a:t>‹#›</a:t>
            </a:fld>
            <a:endParaRPr/>
          </a:p>
        </p:txBody>
      </p:sp>
      <p:pic>
        <p:nvPicPr>
          <p:cNvPr id="235" name="Google Shape;235;p34"/>
          <p:cNvPicPr preferRelativeResize="0"/>
          <p:nvPr/>
        </p:nvPicPr>
        <p:blipFill>
          <a:blip r:embed="rId3">
            <a:alphaModFix/>
          </a:blip>
          <a:stretch>
            <a:fillRect/>
          </a:stretch>
        </p:blipFill>
        <p:spPr>
          <a:xfrm>
            <a:off x="1279700" y="901050"/>
            <a:ext cx="6584611" cy="781225"/>
          </a:xfrm>
          <a:prstGeom prst="rect">
            <a:avLst/>
          </a:prstGeom>
          <a:noFill/>
          <a:ln>
            <a:noFill/>
          </a:ln>
        </p:spPr>
      </p:pic>
      <p:pic>
        <p:nvPicPr>
          <p:cNvPr id="236" name="Google Shape;236;p34"/>
          <p:cNvPicPr preferRelativeResize="0"/>
          <p:nvPr/>
        </p:nvPicPr>
        <p:blipFill>
          <a:blip r:embed="rId4">
            <a:alphaModFix/>
          </a:blip>
          <a:stretch>
            <a:fillRect/>
          </a:stretch>
        </p:blipFill>
        <p:spPr>
          <a:xfrm>
            <a:off x="521400" y="2453150"/>
            <a:ext cx="7959400" cy="638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5"/>
          <p:cNvSpPr txBox="1"/>
          <p:nvPr>
            <p:ph idx="12" type="sldNum"/>
          </p:nvPr>
        </p:nvSpPr>
        <p:spPr>
          <a:xfrm>
            <a:off x="7685194" y="4767263"/>
            <a:ext cx="13212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AU"/>
              <a:t>‹#›</a:t>
            </a:fld>
            <a:endParaRPr/>
          </a:p>
        </p:txBody>
      </p:sp>
      <p:pic>
        <p:nvPicPr>
          <p:cNvPr id="243" name="Google Shape;243;p35"/>
          <p:cNvPicPr preferRelativeResize="0"/>
          <p:nvPr/>
        </p:nvPicPr>
        <p:blipFill>
          <a:blip r:embed="rId3">
            <a:alphaModFix/>
          </a:blip>
          <a:stretch>
            <a:fillRect/>
          </a:stretch>
        </p:blipFill>
        <p:spPr>
          <a:xfrm>
            <a:off x="1021991" y="1268575"/>
            <a:ext cx="7100024" cy="243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6"/>
          <p:cNvSpPr txBox="1"/>
          <p:nvPr>
            <p:ph idx="12" type="sldNum"/>
          </p:nvPr>
        </p:nvSpPr>
        <p:spPr>
          <a:xfrm>
            <a:off x="7685194" y="4767263"/>
            <a:ext cx="13212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AU"/>
              <a:t>‹#›</a:t>
            </a:fld>
            <a:endParaRPr/>
          </a:p>
        </p:txBody>
      </p:sp>
      <p:pic>
        <p:nvPicPr>
          <p:cNvPr id="250" name="Google Shape;250;p36"/>
          <p:cNvPicPr preferRelativeResize="0"/>
          <p:nvPr/>
        </p:nvPicPr>
        <p:blipFill>
          <a:blip r:embed="rId3">
            <a:alphaModFix/>
          </a:blip>
          <a:stretch>
            <a:fillRect/>
          </a:stretch>
        </p:blipFill>
        <p:spPr>
          <a:xfrm>
            <a:off x="968988" y="420500"/>
            <a:ext cx="7206024" cy="3699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7"/>
          <p:cNvSpPr txBox="1"/>
          <p:nvPr>
            <p:ph idx="12" type="sldNum"/>
          </p:nvPr>
        </p:nvSpPr>
        <p:spPr>
          <a:xfrm>
            <a:off x="7685194" y="4767263"/>
            <a:ext cx="13212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AU"/>
              <a:t>‹#›</a:t>
            </a:fld>
            <a:endParaRPr/>
          </a:p>
        </p:txBody>
      </p:sp>
      <p:pic>
        <p:nvPicPr>
          <p:cNvPr id="257" name="Google Shape;257;p37"/>
          <p:cNvPicPr preferRelativeResize="0"/>
          <p:nvPr/>
        </p:nvPicPr>
        <p:blipFill>
          <a:blip r:embed="rId3">
            <a:alphaModFix/>
          </a:blip>
          <a:stretch>
            <a:fillRect/>
          </a:stretch>
        </p:blipFill>
        <p:spPr>
          <a:xfrm>
            <a:off x="2199850" y="1220600"/>
            <a:ext cx="5295750" cy="2899850"/>
          </a:xfrm>
          <a:prstGeom prst="rect">
            <a:avLst/>
          </a:prstGeom>
          <a:noFill/>
          <a:ln>
            <a:noFill/>
          </a:ln>
        </p:spPr>
      </p:pic>
      <p:sp>
        <p:nvSpPr>
          <p:cNvPr id="258" name="Google Shape;258;p37"/>
          <p:cNvSpPr txBox="1"/>
          <p:nvPr/>
        </p:nvSpPr>
        <p:spPr>
          <a:xfrm>
            <a:off x="557400" y="490900"/>
            <a:ext cx="81432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AU" sz="2400"/>
              <a:t>Why oh why should I use a DOI?</a:t>
            </a:r>
            <a:endParaRPr b="1"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8"/>
          <p:cNvSpPr txBox="1"/>
          <p:nvPr>
            <p:ph idx="12" type="sldNum"/>
          </p:nvPr>
        </p:nvSpPr>
        <p:spPr>
          <a:xfrm>
            <a:off x="7685194" y="4767263"/>
            <a:ext cx="13212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AU"/>
              <a:t>‹#›</a:t>
            </a:fld>
            <a:endParaRPr/>
          </a:p>
        </p:txBody>
      </p:sp>
      <p:sp>
        <p:nvSpPr>
          <p:cNvPr id="265" name="Google Shape;265;p38"/>
          <p:cNvSpPr txBox="1"/>
          <p:nvPr/>
        </p:nvSpPr>
        <p:spPr>
          <a:xfrm>
            <a:off x="515050" y="349150"/>
            <a:ext cx="8135100" cy="11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sz="3600" u="sng">
                <a:solidFill>
                  <a:srgbClr val="003366"/>
                </a:solidFill>
                <a:hlinkClick r:id="rId3"/>
              </a:rPr>
              <a:t>https://doi.org/10.5061/dryad.60bn81v</a:t>
            </a:r>
            <a:endParaRPr sz="3600"/>
          </a:p>
        </p:txBody>
      </p:sp>
      <p:pic>
        <p:nvPicPr>
          <p:cNvPr id="266" name="Google Shape;266;p38"/>
          <p:cNvPicPr preferRelativeResize="0"/>
          <p:nvPr/>
        </p:nvPicPr>
        <p:blipFill>
          <a:blip r:embed="rId4">
            <a:alphaModFix/>
          </a:blip>
          <a:stretch>
            <a:fillRect/>
          </a:stretch>
        </p:blipFill>
        <p:spPr>
          <a:xfrm>
            <a:off x="515050" y="1153600"/>
            <a:ext cx="3478225" cy="3017950"/>
          </a:xfrm>
          <a:prstGeom prst="rect">
            <a:avLst/>
          </a:prstGeom>
          <a:noFill/>
          <a:ln>
            <a:noFill/>
          </a:ln>
        </p:spPr>
      </p:pic>
      <p:pic>
        <p:nvPicPr>
          <p:cNvPr id="267" name="Google Shape;267;p38"/>
          <p:cNvPicPr preferRelativeResize="0"/>
          <p:nvPr/>
        </p:nvPicPr>
        <p:blipFill>
          <a:blip r:embed="rId5">
            <a:alphaModFix/>
          </a:blip>
          <a:stretch>
            <a:fillRect/>
          </a:stretch>
        </p:blipFill>
        <p:spPr>
          <a:xfrm>
            <a:off x="4685325" y="1904000"/>
            <a:ext cx="3548501" cy="1335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9"/>
          <p:cNvSpPr txBox="1"/>
          <p:nvPr>
            <p:ph idx="12" type="sldNum"/>
          </p:nvPr>
        </p:nvSpPr>
        <p:spPr>
          <a:xfrm>
            <a:off x="7685194" y="4767263"/>
            <a:ext cx="13212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AU"/>
              <a:t>‹#›</a:t>
            </a:fld>
            <a:endParaRPr/>
          </a:p>
        </p:txBody>
      </p:sp>
      <p:pic>
        <p:nvPicPr>
          <p:cNvPr id="274" name="Google Shape;274;p39"/>
          <p:cNvPicPr preferRelativeResize="0"/>
          <p:nvPr/>
        </p:nvPicPr>
        <p:blipFill>
          <a:blip r:embed="rId3">
            <a:alphaModFix/>
          </a:blip>
          <a:stretch>
            <a:fillRect/>
          </a:stretch>
        </p:blipFill>
        <p:spPr>
          <a:xfrm>
            <a:off x="3118575" y="1961700"/>
            <a:ext cx="3308100" cy="2339375"/>
          </a:xfrm>
          <a:prstGeom prst="rect">
            <a:avLst/>
          </a:prstGeom>
          <a:noFill/>
          <a:ln>
            <a:noFill/>
          </a:ln>
        </p:spPr>
      </p:pic>
      <p:pic>
        <p:nvPicPr>
          <p:cNvPr id="275" name="Google Shape;275;p39"/>
          <p:cNvPicPr preferRelativeResize="0"/>
          <p:nvPr/>
        </p:nvPicPr>
        <p:blipFill>
          <a:blip r:embed="rId4">
            <a:alphaModFix/>
          </a:blip>
          <a:stretch>
            <a:fillRect/>
          </a:stretch>
        </p:blipFill>
        <p:spPr>
          <a:xfrm>
            <a:off x="485800" y="387850"/>
            <a:ext cx="5076825" cy="1438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0"/>
          <p:cNvSpPr txBox="1"/>
          <p:nvPr>
            <p:ph idx="12" type="sldNum"/>
          </p:nvPr>
        </p:nvSpPr>
        <p:spPr>
          <a:xfrm>
            <a:off x="7685194" y="4767263"/>
            <a:ext cx="13212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AU"/>
              <a:t>‹#›</a:t>
            </a:fld>
            <a:endParaRPr/>
          </a:p>
        </p:txBody>
      </p:sp>
      <p:sp>
        <p:nvSpPr>
          <p:cNvPr id="282" name="Google Shape;282;p40"/>
          <p:cNvSpPr txBox="1"/>
          <p:nvPr/>
        </p:nvSpPr>
        <p:spPr>
          <a:xfrm>
            <a:off x="1079475" y="497925"/>
            <a:ext cx="6844800" cy="362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AU">
                <a:solidFill>
                  <a:srgbClr val="333333"/>
                </a:solidFill>
              </a:rPr>
              <a:t>Find information about this DOI:</a:t>
            </a:r>
            <a:endParaRPr>
              <a:solidFill>
                <a:srgbClr val="333333"/>
              </a:solidFill>
            </a:endParaRPr>
          </a:p>
          <a:p>
            <a:pPr indent="0" lvl="0" marL="0" rtl="0" algn="l">
              <a:lnSpc>
                <a:spcPct val="115000"/>
              </a:lnSpc>
              <a:spcBef>
                <a:spcPts val="0"/>
              </a:spcBef>
              <a:spcAft>
                <a:spcPts val="0"/>
              </a:spcAft>
              <a:buNone/>
            </a:pPr>
            <a:r>
              <a:rPr b="1" lang="en-AU" u="sng">
                <a:solidFill>
                  <a:srgbClr val="0563C1"/>
                </a:solidFill>
                <a:hlinkClick r:id="rId3"/>
              </a:rPr>
              <a:t>10.4225/08/5858219e78f9a</a:t>
            </a:r>
            <a:endParaRPr/>
          </a:p>
          <a:p>
            <a:pPr indent="0" lvl="0" marL="0" rtl="0" algn="l">
              <a:lnSpc>
                <a:spcPct val="115000"/>
              </a:lnSpc>
              <a:spcBef>
                <a:spcPts val="0"/>
              </a:spcBef>
              <a:spcAft>
                <a:spcPts val="0"/>
              </a:spcAft>
              <a:buClr>
                <a:srgbClr val="000000"/>
              </a:buClr>
              <a:buSzPts val="1100"/>
              <a:buFont typeface="Arial"/>
              <a:buNone/>
            </a:pPr>
            <a:r>
              <a:t/>
            </a:r>
            <a:endParaRPr b="1" u="sng">
              <a:solidFill>
                <a:srgbClr val="0563C1"/>
              </a:solidFill>
              <a:hlinkClick r:id="rId4"/>
            </a:endParaRPr>
          </a:p>
          <a:p>
            <a:pPr indent="-317500" lvl="0" marL="457200" rtl="0" algn="l">
              <a:lnSpc>
                <a:spcPct val="115000"/>
              </a:lnSpc>
              <a:spcBef>
                <a:spcPts val="0"/>
              </a:spcBef>
              <a:spcAft>
                <a:spcPts val="0"/>
              </a:spcAft>
              <a:buClr>
                <a:srgbClr val="333333"/>
              </a:buClr>
              <a:buSzPts val="1400"/>
              <a:buChar char="●"/>
            </a:pPr>
            <a:r>
              <a:rPr b="1" lang="en-AU">
                <a:solidFill>
                  <a:srgbClr val="333333"/>
                </a:solidFill>
              </a:rPr>
              <a:t>What type of research output does this DOI point to?</a:t>
            </a:r>
            <a:endParaRPr b="1">
              <a:solidFill>
                <a:srgbClr val="333333"/>
              </a:solidFill>
            </a:endParaRPr>
          </a:p>
          <a:p>
            <a:pPr indent="-317500" lvl="0" marL="457200" rtl="0" algn="l">
              <a:lnSpc>
                <a:spcPct val="115000"/>
              </a:lnSpc>
              <a:spcBef>
                <a:spcPts val="0"/>
              </a:spcBef>
              <a:spcAft>
                <a:spcPts val="0"/>
              </a:spcAft>
              <a:buClr>
                <a:srgbClr val="333333"/>
              </a:buClr>
              <a:buSzPts val="1400"/>
              <a:buChar char="●"/>
            </a:pPr>
            <a:r>
              <a:rPr b="1" lang="en-AU">
                <a:solidFill>
                  <a:srgbClr val="333333"/>
                </a:solidFill>
              </a:rPr>
              <a:t>What is the organisation associated with this DOI?</a:t>
            </a:r>
            <a:endParaRPr b="1">
              <a:solidFill>
                <a:srgbClr val="333333"/>
              </a:solidFill>
            </a:endParaRPr>
          </a:p>
          <a:p>
            <a:pPr indent="-317500" lvl="0" marL="457200" rtl="0" algn="l">
              <a:lnSpc>
                <a:spcPct val="115000"/>
              </a:lnSpc>
              <a:spcBef>
                <a:spcPts val="0"/>
              </a:spcBef>
              <a:spcAft>
                <a:spcPts val="0"/>
              </a:spcAft>
              <a:buClr>
                <a:srgbClr val="333333"/>
              </a:buClr>
              <a:buSzPts val="1400"/>
              <a:buChar char="●"/>
            </a:pPr>
            <a:r>
              <a:rPr b="1" lang="en-AU">
                <a:solidFill>
                  <a:srgbClr val="333333"/>
                </a:solidFill>
              </a:rPr>
              <a:t>Can you get to the full text from the DOI?</a:t>
            </a:r>
            <a:endParaRPr b="1">
              <a:solidFill>
                <a:srgbClr val="333333"/>
              </a:solidFill>
            </a:endParaRPr>
          </a:p>
          <a:p>
            <a:pPr indent="0" lvl="0" marL="0" rtl="0" algn="l">
              <a:lnSpc>
                <a:spcPct val="115000"/>
              </a:lnSpc>
              <a:spcBef>
                <a:spcPts val="0"/>
              </a:spcBef>
              <a:spcAft>
                <a:spcPts val="0"/>
              </a:spcAft>
              <a:buNone/>
            </a:pPr>
            <a:r>
              <a:t/>
            </a:r>
            <a:endParaRPr b="1">
              <a:solidFill>
                <a:srgbClr val="333333"/>
              </a:solidFill>
            </a:endParaRPr>
          </a:p>
          <a:p>
            <a:pPr indent="0" lvl="0" marL="0" rtl="0" algn="l">
              <a:lnSpc>
                <a:spcPct val="115000"/>
              </a:lnSpc>
              <a:spcBef>
                <a:spcPts val="0"/>
              </a:spcBef>
              <a:spcAft>
                <a:spcPts val="0"/>
              </a:spcAft>
              <a:buClr>
                <a:srgbClr val="000000"/>
              </a:buClr>
              <a:buSzPts val="1100"/>
              <a:buFont typeface="Arial"/>
              <a:buNone/>
            </a:pPr>
            <a:r>
              <a:rPr b="1" lang="en-AU">
                <a:solidFill>
                  <a:srgbClr val="333333"/>
                </a:solidFill>
              </a:rPr>
              <a:t>Now search for the same DOI in DataCite search:</a:t>
            </a:r>
            <a:r>
              <a:rPr b="1" lang="en-AU">
                <a:solidFill>
                  <a:srgbClr val="333333"/>
                </a:solidFill>
                <a:uFill>
                  <a:noFill/>
                </a:uFill>
                <a:hlinkClick r:id="rId5"/>
              </a:rPr>
              <a:t> </a:t>
            </a:r>
            <a:r>
              <a:rPr b="1" lang="en-AU" u="sng">
                <a:solidFill>
                  <a:srgbClr val="0563C1"/>
                </a:solidFill>
                <a:hlinkClick r:id="rId6"/>
              </a:rPr>
              <a:t>https://search.datacite.org/</a:t>
            </a:r>
            <a:endParaRPr b="1" u="sng">
              <a:solidFill>
                <a:srgbClr val="0563C1"/>
              </a:solidFill>
              <a:hlinkClick r:id="rId7"/>
            </a:endParaRPr>
          </a:p>
          <a:p>
            <a:pPr indent="-317500" lvl="0" marL="457200" rtl="0" algn="l">
              <a:lnSpc>
                <a:spcPct val="115000"/>
              </a:lnSpc>
              <a:spcBef>
                <a:spcPts val="0"/>
              </a:spcBef>
              <a:spcAft>
                <a:spcPts val="0"/>
              </a:spcAft>
              <a:buClr>
                <a:srgbClr val="333333"/>
              </a:buClr>
              <a:buSzPts val="1400"/>
              <a:buChar char="●"/>
            </a:pPr>
            <a:r>
              <a:rPr b="1" lang="en-AU">
                <a:solidFill>
                  <a:srgbClr val="333333"/>
                </a:solidFill>
              </a:rPr>
              <a:t>How do you cite it in Vancouver style?</a:t>
            </a:r>
            <a:endParaRPr b="1">
              <a:solidFill>
                <a:srgbClr val="333333"/>
              </a:solidFill>
            </a:endParaRPr>
          </a:p>
          <a:p>
            <a:pPr indent="-317500" lvl="0" marL="457200" rtl="0" algn="l">
              <a:lnSpc>
                <a:spcPct val="115000"/>
              </a:lnSpc>
              <a:spcBef>
                <a:spcPts val="0"/>
              </a:spcBef>
              <a:spcAft>
                <a:spcPts val="0"/>
              </a:spcAft>
              <a:buClr>
                <a:srgbClr val="333333"/>
              </a:buClr>
              <a:buSzPts val="1400"/>
              <a:buChar char="●"/>
            </a:pPr>
            <a:r>
              <a:rPr b="1" lang="en-AU">
                <a:solidFill>
                  <a:srgbClr val="333333"/>
                </a:solidFill>
              </a:rPr>
              <a:t>Who issued the DOI?</a:t>
            </a:r>
            <a:endParaRPr b="1">
              <a:solidFill>
                <a:srgbClr val="333333"/>
              </a:solidFill>
            </a:endParaRPr>
          </a:p>
          <a:p>
            <a:pPr indent="0" lvl="0" marL="0" rtl="0" algn="l">
              <a:lnSpc>
                <a:spcPct val="115000"/>
              </a:lnSpc>
              <a:spcBef>
                <a:spcPts val="0"/>
              </a:spcBef>
              <a:spcAft>
                <a:spcPts val="0"/>
              </a:spcAft>
              <a:buClr>
                <a:srgbClr val="000000"/>
              </a:buClr>
              <a:buSzPts val="1100"/>
              <a:buFont typeface="Arial"/>
              <a:buNone/>
            </a:pPr>
            <a:r>
              <a:t/>
            </a:r>
            <a:endParaRPr b="1">
              <a:solidFill>
                <a:srgbClr val="333333"/>
              </a:solidFill>
            </a:endParaRPr>
          </a:p>
          <a:p>
            <a:pPr indent="0" lvl="0" marL="0" rtl="0" algn="l">
              <a:lnSpc>
                <a:spcPct val="115000"/>
              </a:lnSpc>
              <a:spcBef>
                <a:spcPts val="0"/>
              </a:spcBef>
              <a:spcAft>
                <a:spcPts val="0"/>
              </a:spcAft>
              <a:buClr>
                <a:srgbClr val="000000"/>
              </a:buClr>
              <a:buSzPts val="1100"/>
              <a:buFont typeface="Arial"/>
              <a:buNone/>
            </a:pPr>
            <a:r>
              <a:rPr b="1" lang="en-AU">
                <a:solidFill>
                  <a:srgbClr val="333333"/>
                </a:solidFill>
              </a:rPr>
              <a:t>Finally, go to DataCite stats:</a:t>
            </a:r>
            <a:r>
              <a:rPr b="1" lang="en-AU">
                <a:solidFill>
                  <a:srgbClr val="333333"/>
                </a:solidFill>
                <a:uFill>
                  <a:noFill/>
                </a:uFill>
                <a:hlinkClick r:id="rId8"/>
              </a:rPr>
              <a:t> </a:t>
            </a:r>
            <a:r>
              <a:rPr b="1" lang="en-AU" u="sng">
                <a:solidFill>
                  <a:srgbClr val="0563C1"/>
                </a:solidFill>
                <a:hlinkClick r:id="rId9"/>
              </a:rPr>
              <a:t>https://stats.datacite.org/</a:t>
            </a:r>
            <a:endParaRPr b="1" u="sng">
              <a:solidFill>
                <a:srgbClr val="0563C1"/>
              </a:solidFill>
              <a:hlinkClick r:id="rId10"/>
            </a:endParaRPr>
          </a:p>
          <a:p>
            <a:pPr indent="-317500" lvl="0" marL="457200" rtl="0" algn="l">
              <a:lnSpc>
                <a:spcPct val="115000"/>
              </a:lnSpc>
              <a:spcBef>
                <a:spcPts val="0"/>
              </a:spcBef>
              <a:spcAft>
                <a:spcPts val="0"/>
              </a:spcAft>
              <a:buClr>
                <a:srgbClr val="333333"/>
              </a:buClr>
              <a:buSzPts val="1400"/>
              <a:buChar char="●"/>
            </a:pPr>
            <a:r>
              <a:rPr b="1" lang="en-AU">
                <a:solidFill>
                  <a:srgbClr val="333333"/>
                </a:solidFill>
              </a:rPr>
              <a:t>For the Australian National Data Service, which organisation minted the most DOIs for 2018?</a:t>
            </a:r>
            <a:endParaRPr b="1">
              <a:solidFill>
                <a:srgbClr val="333333"/>
              </a:solidFill>
            </a:endParaRPr>
          </a:p>
          <a:p>
            <a:pPr indent="0" lvl="0" marL="0" rtl="0" algn="l">
              <a:spcBef>
                <a:spcPts val="0"/>
              </a:spcBef>
              <a:spcAft>
                <a:spcPts val="0"/>
              </a:spcAft>
              <a:buNone/>
            </a:pPr>
            <a:r>
              <a:t/>
            </a:r>
            <a:endParaRPr/>
          </a:p>
        </p:txBody>
      </p:sp>
      <p:pic>
        <p:nvPicPr>
          <p:cNvPr id="283" name="Google Shape;283;p40"/>
          <p:cNvPicPr preferRelativeResize="0"/>
          <p:nvPr/>
        </p:nvPicPr>
        <p:blipFill>
          <a:blip r:embed="rId11">
            <a:alphaModFix/>
          </a:blip>
          <a:stretch>
            <a:fillRect/>
          </a:stretch>
        </p:blipFill>
        <p:spPr>
          <a:xfrm>
            <a:off x="6640298" y="373954"/>
            <a:ext cx="2067825" cy="1339252"/>
          </a:xfrm>
          <a:prstGeom prst="rect">
            <a:avLst/>
          </a:prstGeom>
          <a:noFill/>
          <a:ln>
            <a:noFill/>
          </a:ln>
        </p:spPr>
      </p:pic>
      <p:sp>
        <p:nvSpPr>
          <p:cNvPr id="284" name="Google Shape;284;p40"/>
          <p:cNvSpPr txBox="1"/>
          <p:nvPr/>
        </p:nvSpPr>
        <p:spPr>
          <a:xfrm>
            <a:off x="6554625" y="1782100"/>
            <a:ext cx="2382900" cy="3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sz="1050">
                <a:solidFill>
                  <a:srgbClr val="111111"/>
                </a:solidFill>
                <a:highlight>
                  <a:srgbClr val="F5F5F5"/>
                </a:highlight>
                <a:latin typeface="Ubuntu"/>
                <a:ea typeface="Ubuntu"/>
                <a:cs typeface="Ubuntu"/>
                <a:sym typeface="Ubuntu"/>
              </a:rPr>
              <a:t>Photo by </a:t>
            </a:r>
            <a:r>
              <a:rPr lang="en-AU" sz="1050" u="sng">
                <a:solidFill>
                  <a:srgbClr val="999999"/>
                </a:solidFill>
                <a:highlight>
                  <a:srgbClr val="F5F5F5"/>
                </a:highlight>
                <a:latin typeface="Ubuntu"/>
                <a:ea typeface="Ubuntu"/>
                <a:cs typeface="Ubuntu"/>
                <a:sym typeface="Ubuntu"/>
                <a:hlinkClick r:id="rId12"/>
              </a:rPr>
              <a:t>Amaury Salas</a:t>
            </a:r>
            <a:r>
              <a:rPr lang="en-AU" sz="1050">
                <a:solidFill>
                  <a:srgbClr val="111111"/>
                </a:solidFill>
                <a:highlight>
                  <a:srgbClr val="F5F5F5"/>
                </a:highlight>
                <a:latin typeface="Ubuntu"/>
                <a:ea typeface="Ubuntu"/>
                <a:cs typeface="Ubuntu"/>
                <a:sym typeface="Ubuntu"/>
              </a:rPr>
              <a:t> on </a:t>
            </a:r>
            <a:r>
              <a:rPr lang="en-AU" sz="1050" u="sng">
                <a:solidFill>
                  <a:srgbClr val="999999"/>
                </a:solidFill>
                <a:highlight>
                  <a:srgbClr val="F5F5F5"/>
                </a:highlight>
                <a:latin typeface="Ubuntu"/>
                <a:ea typeface="Ubuntu"/>
                <a:cs typeface="Ubuntu"/>
                <a:sym typeface="Ubuntu"/>
                <a:hlinkClick r:id="rId13"/>
              </a:rPr>
              <a:t>Unsplash</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1"/>
          <p:cNvSpPr txBox="1"/>
          <p:nvPr>
            <p:ph idx="12" type="sldNum"/>
          </p:nvPr>
        </p:nvSpPr>
        <p:spPr>
          <a:xfrm>
            <a:off x="7685194" y="4767263"/>
            <a:ext cx="13212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AU"/>
              <a:t>‹#›</a:t>
            </a:fld>
            <a:endParaRPr/>
          </a:p>
        </p:txBody>
      </p:sp>
      <p:pic>
        <p:nvPicPr>
          <p:cNvPr id="291" name="Google Shape;291;p41"/>
          <p:cNvPicPr preferRelativeResize="0"/>
          <p:nvPr/>
        </p:nvPicPr>
        <p:blipFill>
          <a:blip r:embed="rId3">
            <a:alphaModFix/>
          </a:blip>
          <a:stretch>
            <a:fillRect/>
          </a:stretch>
        </p:blipFill>
        <p:spPr>
          <a:xfrm>
            <a:off x="3093349" y="353773"/>
            <a:ext cx="2957299" cy="4435949"/>
          </a:xfrm>
          <a:prstGeom prst="rect">
            <a:avLst/>
          </a:prstGeom>
          <a:noFill/>
          <a:ln>
            <a:noFill/>
          </a:ln>
        </p:spPr>
      </p:pic>
      <p:sp>
        <p:nvSpPr>
          <p:cNvPr id="292" name="Google Shape;292;p41"/>
          <p:cNvSpPr txBox="1"/>
          <p:nvPr/>
        </p:nvSpPr>
        <p:spPr>
          <a:xfrm>
            <a:off x="6050650" y="4274618"/>
            <a:ext cx="26796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sz="1050">
                <a:solidFill>
                  <a:srgbClr val="111111"/>
                </a:solidFill>
                <a:highlight>
                  <a:srgbClr val="F5F5F5"/>
                </a:highlight>
                <a:latin typeface="Ubuntu"/>
                <a:ea typeface="Ubuntu"/>
                <a:cs typeface="Ubuntu"/>
                <a:sym typeface="Ubuntu"/>
              </a:rPr>
              <a:t>Photo by </a:t>
            </a:r>
            <a:r>
              <a:rPr lang="en-AU" sz="1050" u="sng">
                <a:solidFill>
                  <a:srgbClr val="999999"/>
                </a:solidFill>
                <a:highlight>
                  <a:srgbClr val="F5F5F5"/>
                </a:highlight>
                <a:latin typeface="Ubuntu"/>
                <a:ea typeface="Ubuntu"/>
                <a:cs typeface="Ubuntu"/>
                <a:sym typeface="Ubuntu"/>
                <a:hlinkClick r:id="rId4"/>
              </a:rPr>
              <a:t>Tyler Nix</a:t>
            </a:r>
            <a:r>
              <a:rPr lang="en-AU" sz="1050">
                <a:solidFill>
                  <a:srgbClr val="111111"/>
                </a:solidFill>
                <a:highlight>
                  <a:srgbClr val="F5F5F5"/>
                </a:highlight>
                <a:latin typeface="Ubuntu"/>
                <a:ea typeface="Ubuntu"/>
                <a:cs typeface="Ubuntu"/>
                <a:sym typeface="Ubuntu"/>
              </a:rPr>
              <a:t> on </a:t>
            </a:r>
            <a:r>
              <a:rPr lang="en-AU" sz="1050" u="sng">
                <a:solidFill>
                  <a:srgbClr val="999999"/>
                </a:solidFill>
                <a:highlight>
                  <a:srgbClr val="F5F5F5"/>
                </a:highlight>
                <a:latin typeface="Ubuntu"/>
                <a:ea typeface="Ubuntu"/>
                <a:cs typeface="Ubuntu"/>
                <a:sym typeface="Ubuntu"/>
                <a:hlinkClick r:id="rId5"/>
              </a:rPr>
              <a:t>Unsplash</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2"/>
          <p:cNvSpPr txBox="1"/>
          <p:nvPr>
            <p:ph idx="12" type="sldNum"/>
          </p:nvPr>
        </p:nvSpPr>
        <p:spPr>
          <a:xfrm>
            <a:off x="7685194" y="4767263"/>
            <a:ext cx="13212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AU"/>
              <a:t>‹#›</a:t>
            </a:fld>
            <a:endParaRPr/>
          </a:p>
        </p:txBody>
      </p:sp>
      <p:pic>
        <p:nvPicPr>
          <p:cNvPr id="299" name="Google Shape;299;p42"/>
          <p:cNvPicPr preferRelativeResize="0"/>
          <p:nvPr/>
        </p:nvPicPr>
        <p:blipFill>
          <a:blip r:embed="rId3">
            <a:alphaModFix/>
          </a:blip>
          <a:stretch>
            <a:fillRect/>
          </a:stretch>
        </p:blipFill>
        <p:spPr>
          <a:xfrm>
            <a:off x="2067250" y="913817"/>
            <a:ext cx="4940525" cy="3416033"/>
          </a:xfrm>
          <a:prstGeom prst="rect">
            <a:avLst/>
          </a:prstGeom>
          <a:noFill/>
          <a:ln>
            <a:noFill/>
          </a:ln>
        </p:spPr>
      </p:pic>
      <p:pic>
        <p:nvPicPr>
          <p:cNvPr id="300" name="Google Shape;300;p42"/>
          <p:cNvPicPr preferRelativeResize="0"/>
          <p:nvPr/>
        </p:nvPicPr>
        <p:blipFill>
          <a:blip r:embed="rId4">
            <a:alphaModFix/>
          </a:blip>
          <a:stretch>
            <a:fillRect/>
          </a:stretch>
        </p:blipFill>
        <p:spPr>
          <a:xfrm>
            <a:off x="2357637" y="359825"/>
            <a:ext cx="3228446" cy="303056"/>
          </a:xfrm>
          <a:prstGeom prst="rect">
            <a:avLst/>
          </a:prstGeom>
          <a:noFill/>
          <a:ln>
            <a:noFill/>
          </a:ln>
        </p:spPr>
      </p:pic>
      <p:pic>
        <p:nvPicPr>
          <p:cNvPr id="301" name="Google Shape;301;p42"/>
          <p:cNvPicPr preferRelativeResize="0"/>
          <p:nvPr/>
        </p:nvPicPr>
        <p:blipFill>
          <a:blip r:embed="rId5">
            <a:alphaModFix/>
          </a:blip>
          <a:stretch>
            <a:fillRect/>
          </a:stretch>
        </p:blipFill>
        <p:spPr>
          <a:xfrm>
            <a:off x="2239350" y="4374450"/>
            <a:ext cx="4449325" cy="158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3"/>
          <p:cNvSpPr txBox="1"/>
          <p:nvPr>
            <p:ph idx="12" type="sldNum"/>
          </p:nvPr>
        </p:nvSpPr>
        <p:spPr>
          <a:xfrm>
            <a:off x="7685194" y="4767263"/>
            <a:ext cx="13212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AU"/>
              <a:t>‹#›</a:t>
            </a:fld>
            <a:endParaRPr/>
          </a:p>
        </p:txBody>
      </p:sp>
      <p:pic>
        <p:nvPicPr>
          <p:cNvPr id="308" name="Google Shape;308;p43"/>
          <p:cNvPicPr preferRelativeResize="0"/>
          <p:nvPr/>
        </p:nvPicPr>
        <p:blipFill>
          <a:blip r:embed="rId3">
            <a:alphaModFix/>
          </a:blip>
          <a:stretch>
            <a:fillRect/>
          </a:stretch>
        </p:blipFill>
        <p:spPr>
          <a:xfrm>
            <a:off x="1086825" y="811400"/>
            <a:ext cx="6970325" cy="2767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26"/>
          <p:cNvPicPr preferRelativeResize="0"/>
          <p:nvPr/>
        </p:nvPicPr>
        <p:blipFill>
          <a:blip r:embed="rId3">
            <a:alphaModFix/>
          </a:blip>
          <a:stretch>
            <a:fillRect/>
          </a:stretch>
        </p:blipFill>
        <p:spPr>
          <a:xfrm>
            <a:off x="1844387" y="752987"/>
            <a:ext cx="5455225" cy="36375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4"/>
          <p:cNvSpPr txBox="1"/>
          <p:nvPr>
            <p:ph idx="12" type="sldNum"/>
          </p:nvPr>
        </p:nvSpPr>
        <p:spPr>
          <a:xfrm>
            <a:off x="7685194" y="4767263"/>
            <a:ext cx="13212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AU"/>
              <a:t>‹#›</a:t>
            </a:fld>
            <a:endParaRPr/>
          </a:p>
        </p:txBody>
      </p:sp>
      <p:pic>
        <p:nvPicPr>
          <p:cNvPr id="315" name="Google Shape;315;p44"/>
          <p:cNvPicPr preferRelativeResize="0"/>
          <p:nvPr/>
        </p:nvPicPr>
        <p:blipFill>
          <a:blip r:embed="rId3">
            <a:alphaModFix/>
          </a:blip>
          <a:stretch>
            <a:fillRect/>
          </a:stretch>
        </p:blipFill>
        <p:spPr>
          <a:xfrm>
            <a:off x="2769937" y="1324720"/>
            <a:ext cx="4182676" cy="2494065"/>
          </a:xfrm>
          <a:prstGeom prst="rect">
            <a:avLst/>
          </a:prstGeom>
          <a:noFill/>
          <a:ln>
            <a:noFill/>
          </a:ln>
        </p:spPr>
      </p:pic>
      <p:pic>
        <p:nvPicPr>
          <p:cNvPr id="316" name="Google Shape;316;p44"/>
          <p:cNvPicPr preferRelativeResize="0"/>
          <p:nvPr/>
        </p:nvPicPr>
        <p:blipFill>
          <a:blip r:embed="rId4">
            <a:alphaModFix/>
          </a:blip>
          <a:stretch>
            <a:fillRect/>
          </a:stretch>
        </p:blipFill>
        <p:spPr>
          <a:xfrm>
            <a:off x="762000" y="452723"/>
            <a:ext cx="3666202" cy="57810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5"/>
          <p:cNvSpPr txBox="1"/>
          <p:nvPr>
            <p:ph idx="12" type="sldNum"/>
          </p:nvPr>
        </p:nvSpPr>
        <p:spPr>
          <a:xfrm>
            <a:off x="7685194" y="4767263"/>
            <a:ext cx="13212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AU"/>
              <a:t>‹#›</a:t>
            </a:fld>
            <a:endParaRPr/>
          </a:p>
        </p:txBody>
      </p:sp>
      <p:pic>
        <p:nvPicPr>
          <p:cNvPr id="323" name="Google Shape;323;p45"/>
          <p:cNvPicPr preferRelativeResize="0"/>
          <p:nvPr/>
        </p:nvPicPr>
        <p:blipFill>
          <a:blip r:embed="rId3">
            <a:alphaModFix/>
          </a:blip>
          <a:stretch>
            <a:fillRect/>
          </a:stretch>
        </p:blipFill>
        <p:spPr>
          <a:xfrm>
            <a:off x="2286375" y="421488"/>
            <a:ext cx="2774700" cy="3707875"/>
          </a:xfrm>
          <a:prstGeom prst="rect">
            <a:avLst/>
          </a:prstGeom>
          <a:noFill/>
          <a:ln>
            <a:noFill/>
          </a:ln>
        </p:spPr>
      </p:pic>
      <p:pic>
        <p:nvPicPr>
          <p:cNvPr id="324" name="Google Shape;324;p45"/>
          <p:cNvPicPr preferRelativeResize="0"/>
          <p:nvPr/>
        </p:nvPicPr>
        <p:blipFill>
          <a:blip r:embed="rId4">
            <a:alphaModFix/>
          </a:blip>
          <a:stretch>
            <a:fillRect/>
          </a:stretch>
        </p:blipFill>
        <p:spPr>
          <a:xfrm>
            <a:off x="5634950" y="1767679"/>
            <a:ext cx="2737525" cy="1608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6"/>
          <p:cNvSpPr txBox="1"/>
          <p:nvPr>
            <p:ph idx="12" type="sldNum"/>
          </p:nvPr>
        </p:nvSpPr>
        <p:spPr>
          <a:xfrm>
            <a:off x="7685194" y="4767263"/>
            <a:ext cx="13212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AU"/>
              <a:t>‹#›</a:t>
            </a:fld>
            <a:endParaRPr/>
          </a:p>
        </p:txBody>
      </p:sp>
      <p:pic>
        <p:nvPicPr>
          <p:cNvPr id="331" name="Google Shape;331;p46">
            <a:hlinkClick r:id="rId3"/>
          </p:cNvPr>
          <p:cNvPicPr preferRelativeResize="0"/>
          <p:nvPr/>
        </p:nvPicPr>
        <p:blipFill>
          <a:blip r:embed="rId4">
            <a:alphaModFix/>
          </a:blip>
          <a:stretch>
            <a:fillRect/>
          </a:stretch>
        </p:blipFill>
        <p:spPr>
          <a:xfrm>
            <a:off x="1581150" y="497400"/>
            <a:ext cx="5981700" cy="3739451"/>
          </a:xfrm>
          <a:prstGeom prst="rect">
            <a:avLst/>
          </a:prstGeom>
          <a:noFill/>
          <a:ln>
            <a:noFill/>
          </a:ln>
        </p:spPr>
      </p:pic>
      <p:sp>
        <p:nvSpPr>
          <p:cNvPr id="332" name="Google Shape;332;p46"/>
          <p:cNvSpPr txBox="1"/>
          <p:nvPr/>
        </p:nvSpPr>
        <p:spPr>
          <a:xfrm>
            <a:off x="3302025" y="4426775"/>
            <a:ext cx="3859500" cy="6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sz="1200" u="sng">
                <a:solidFill>
                  <a:srgbClr val="0563C1"/>
                </a:solidFill>
                <a:hlinkClick r:id="rId5"/>
              </a:rPr>
              <a:t>https://www.youtube.com/watch?v=7MxEAMIhawg</a:t>
            </a:r>
            <a:r>
              <a:rPr lang="en-AU" sz="1200"/>
              <a:t> </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7"/>
          <p:cNvSpPr txBox="1"/>
          <p:nvPr>
            <p:ph idx="12" type="sldNum"/>
          </p:nvPr>
        </p:nvSpPr>
        <p:spPr>
          <a:xfrm>
            <a:off x="7685194" y="4767263"/>
            <a:ext cx="13212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AU"/>
              <a:t>‹#›</a:t>
            </a:fld>
            <a:endParaRPr/>
          </a:p>
        </p:txBody>
      </p:sp>
      <p:pic>
        <p:nvPicPr>
          <p:cNvPr id="339" name="Google Shape;339;p47"/>
          <p:cNvPicPr preferRelativeResize="0"/>
          <p:nvPr/>
        </p:nvPicPr>
        <p:blipFill>
          <a:blip r:embed="rId3">
            <a:alphaModFix/>
          </a:blip>
          <a:stretch>
            <a:fillRect/>
          </a:stretch>
        </p:blipFill>
        <p:spPr>
          <a:xfrm>
            <a:off x="2024513" y="1512803"/>
            <a:ext cx="5094974" cy="2472520"/>
          </a:xfrm>
          <a:prstGeom prst="rect">
            <a:avLst/>
          </a:prstGeom>
          <a:noFill/>
          <a:ln>
            <a:noFill/>
          </a:ln>
        </p:spPr>
      </p:pic>
      <p:pic>
        <p:nvPicPr>
          <p:cNvPr id="340" name="Google Shape;340;p47"/>
          <p:cNvPicPr preferRelativeResize="0"/>
          <p:nvPr/>
        </p:nvPicPr>
        <p:blipFill>
          <a:blip r:embed="rId4">
            <a:alphaModFix/>
          </a:blip>
          <a:stretch>
            <a:fillRect/>
          </a:stretch>
        </p:blipFill>
        <p:spPr>
          <a:xfrm>
            <a:off x="2368066" y="373948"/>
            <a:ext cx="4097367" cy="58559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8"/>
          <p:cNvSpPr txBox="1"/>
          <p:nvPr>
            <p:ph idx="12" type="sldNum"/>
          </p:nvPr>
        </p:nvSpPr>
        <p:spPr>
          <a:xfrm>
            <a:off x="7685194" y="4767263"/>
            <a:ext cx="13212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AU"/>
              <a:t>‹#›</a:t>
            </a:fld>
            <a:endParaRPr/>
          </a:p>
        </p:txBody>
      </p:sp>
      <p:pic>
        <p:nvPicPr>
          <p:cNvPr id="347" name="Google Shape;347;p48"/>
          <p:cNvPicPr preferRelativeResize="0"/>
          <p:nvPr/>
        </p:nvPicPr>
        <p:blipFill>
          <a:blip r:embed="rId3">
            <a:alphaModFix/>
          </a:blip>
          <a:stretch>
            <a:fillRect/>
          </a:stretch>
        </p:blipFill>
        <p:spPr>
          <a:xfrm>
            <a:off x="221875" y="218725"/>
            <a:ext cx="6141401" cy="3990475"/>
          </a:xfrm>
          <a:prstGeom prst="rect">
            <a:avLst/>
          </a:prstGeom>
          <a:noFill/>
          <a:ln>
            <a:noFill/>
          </a:ln>
        </p:spPr>
      </p:pic>
      <p:pic>
        <p:nvPicPr>
          <p:cNvPr id="348" name="Google Shape;348;p48"/>
          <p:cNvPicPr preferRelativeResize="0"/>
          <p:nvPr/>
        </p:nvPicPr>
        <p:blipFill>
          <a:blip r:embed="rId4">
            <a:alphaModFix/>
          </a:blip>
          <a:stretch>
            <a:fillRect/>
          </a:stretch>
        </p:blipFill>
        <p:spPr>
          <a:xfrm>
            <a:off x="6529707" y="1460500"/>
            <a:ext cx="1913000" cy="906975"/>
          </a:xfrm>
          <a:prstGeom prst="rect">
            <a:avLst/>
          </a:prstGeom>
          <a:noFill/>
          <a:ln>
            <a:noFill/>
          </a:ln>
        </p:spPr>
      </p:pic>
      <p:pic>
        <p:nvPicPr>
          <p:cNvPr id="349" name="Google Shape;349;p48"/>
          <p:cNvPicPr preferRelativeResize="0"/>
          <p:nvPr/>
        </p:nvPicPr>
        <p:blipFill>
          <a:blip r:embed="rId5">
            <a:alphaModFix/>
          </a:blip>
          <a:stretch>
            <a:fillRect/>
          </a:stretch>
        </p:blipFill>
        <p:spPr>
          <a:xfrm>
            <a:off x="6274427" y="2662325"/>
            <a:ext cx="2423535" cy="906975"/>
          </a:xfrm>
          <a:prstGeom prst="rect">
            <a:avLst/>
          </a:prstGeom>
          <a:noFill/>
          <a:ln>
            <a:noFill/>
          </a:ln>
        </p:spPr>
      </p:pic>
      <p:sp>
        <p:nvSpPr>
          <p:cNvPr id="350" name="Google Shape;350;p48"/>
          <p:cNvSpPr txBox="1"/>
          <p:nvPr/>
        </p:nvSpPr>
        <p:spPr>
          <a:xfrm>
            <a:off x="571500" y="4055675"/>
            <a:ext cx="2815200" cy="4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sz="1200" u="sng">
                <a:solidFill>
                  <a:srgbClr val="0563C1"/>
                </a:solidFill>
                <a:hlinkClick r:id="rId6"/>
              </a:rPr>
              <a:t>https://aaf.edu.au/orcid/</a:t>
            </a:r>
            <a:r>
              <a:rPr lang="en-AU" sz="1200"/>
              <a:t> </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49"/>
          <p:cNvSpPr txBox="1"/>
          <p:nvPr>
            <p:ph idx="12" type="sldNum"/>
          </p:nvPr>
        </p:nvSpPr>
        <p:spPr>
          <a:xfrm>
            <a:off x="7685194" y="4767263"/>
            <a:ext cx="13212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id="357" name="Google Shape;357;p49"/>
          <p:cNvPicPr preferRelativeResize="0"/>
          <p:nvPr/>
        </p:nvPicPr>
        <p:blipFill>
          <a:blip r:embed="rId3">
            <a:alphaModFix/>
          </a:blip>
          <a:stretch>
            <a:fillRect/>
          </a:stretch>
        </p:blipFill>
        <p:spPr>
          <a:xfrm>
            <a:off x="793438" y="1069750"/>
            <a:ext cx="7557125" cy="2820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0"/>
          <p:cNvSpPr txBox="1"/>
          <p:nvPr>
            <p:ph idx="12" type="sldNum"/>
          </p:nvPr>
        </p:nvSpPr>
        <p:spPr>
          <a:xfrm>
            <a:off x="7685194" y="4767263"/>
            <a:ext cx="13212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id="364" name="Google Shape;364;p50"/>
          <p:cNvPicPr preferRelativeResize="0"/>
          <p:nvPr/>
        </p:nvPicPr>
        <p:blipFill>
          <a:blip r:embed="rId3">
            <a:alphaModFix/>
          </a:blip>
          <a:stretch>
            <a:fillRect/>
          </a:stretch>
        </p:blipFill>
        <p:spPr>
          <a:xfrm>
            <a:off x="5169425" y="812900"/>
            <a:ext cx="3122026" cy="3201775"/>
          </a:xfrm>
          <a:prstGeom prst="rect">
            <a:avLst/>
          </a:prstGeom>
          <a:noFill/>
          <a:ln>
            <a:noFill/>
          </a:ln>
        </p:spPr>
      </p:pic>
      <p:pic>
        <p:nvPicPr>
          <p:cNvPr id="365" name="Google Shape;365;p50"/>
          <p:cNvPicPr preferRelativeResize="0"/>
          <p:nvPr/>
        </p:nvPicPr>
        <p:blipFill>
          <a:blip r:embed="rId4">
            <a:alphaModFix/>
          </a:blip>
          <a:stretch>
            <a:fillRect/>
          </a:stretch>
        </p:blipFill>
        <p:spPr>
          <a:xfrm>
            <a:off x="236013" y="2009436"/>
            <a:ext cx="4808399" cy="808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1"/>
          <p:cNvSpPr txBox="1"/>
          <p:nvPr>
            <p:ph idx="12" type="sldNum"/>
          </p:nvPr>
        </p:nvSpPr>
        <p:spPr>
          <a:xfrm>
            <a:off x="7685194" y="4767263"/>
            <a:ext cx="13212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id="372" name="Google Shape;372;p51">
            <a:hlinkClick r:id="rId3"/>
          </p:cNvPr>
          <p:cNvPicPr preferRelativeResize="0"/>
          <p:nvPr/>
        </p:nvPicPr>
        <p:blipFill>
          <a:blip r:embed="rId4">
            <a:alphaModFix/>
          </a:blip>
          <a:stretch>
            <a:fillRect/>
          </a:stretch>
        </p:blipFill>
        <p:spPr>
          <a:xfrm>
            <a:off x="2852738" y="1686025"/>
            <a:ext cx="3438525" cy="133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2"/>
          <p:cNvSpPr txBox="1"/>
          <p:nvPr>
            <p:ph idx="12" type="sldNum"/>
          </p:nvPr>
        </p:nvSpPr>
        <p:spPr>
          <a:xfrm>
            <a:off x="7685194" y="4767263"/>
            <a:ext cx="13212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id="379" name="Google Shape;379;p52"/>
          <p:cNvPicPr preferRelativeResize="0"/>
          <p:nvPr/>
        </p:nvPicPr>
        <p:blipFill>
          <a:blip r:embed="rId3">
            <a:alphaModFix/>
          </a:blip>
          <a:stretch>
            <a:fillRect/>
          </a:stretch>
        </p:blipFill>
        <p:spPr>
          <a:xfrm>
            <a:off x="1665100" y="510775"/>
            <a:ext cx="5270495" cy="3513672"/>
          </a:xfrm>
          <a:prstGeom prst="rect">
            <a:avLst/>
          </a:prstGeom>
          <a:noFill/>
          <a:ln>
            <a:noFill/>
          </a:ln>
        </p:spPr>
      </p:pic>
      <p:sp>
        <p:nvSpPr>
          <p:cNvPr id="380" name="Google Shape;380;p52"/>
          <p:cNvSpPr txBox="1"/>
          <p:nvPr/>
        </p:nvSpPr>
        <p:spPr>
          <a:xfrm>
            <a:off x="4572000" y="3798675"/>
            <a:ext cx="31410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sz="1050">
                <a:solidFill>
                  <a:srgbClr val="111111"/>
                </a:solidFill>
                <a:highlight>
                  <a:srgbClr val="F5F5F5"/>
                </a:highlight>
                <a:latin typeface="Ubuntu"/>
                <a:ea typeface="Ubuntu"/>
                <a:cs typeface="Ubuntu"/>
                <a:sym typeface="Ubuntu"/>
              </a:rPr>
              <a:t>Photo by </a:t>
            </a:r>
            <a:r>
              <a:rPr lang="en-AU" sz="1050" u="sng">
                <a:solidFill>
                  <a:srgbClr val="999999"/>
                </a:solidFill>
                <a:highlight>
                  <a:srgbClr val="F5F5F5"/>
                </a:highlight>
                <a:latin typeface="Ubuntu"/>
                <a:ea typeface="Ubuntu"/>
                <a:cs typeface="Ubuntu"/>
                <a:sym typeface="Ubuntu"/>
                <a:hlinkClick r:id="rId4"/>
              </a:rPr>
              <a:t>Cristian Escobar</a:t>
            </a:r>
            <a:r>
              <a:rPr lang="en-AU" sz="1050">
                <a:solidFill>
                  <a:srgbClr val="111111"/>
                </a:solidFill>
                <a:highlight>
                  <a:srgbClr val="F5F5F5"/>
                </a:highlight>
                <a:latin typeface="Ubuntu"/>
                <a:ea typeface="Ubuntu"/>
                <a:cs typeface="Ubuntu"/>
                <a:sym typeface="Ubuntu"/>
              </a:rPr>
              <a:t> on </a:t>
            </a:r>
            <a:r>
              <a:rPr lang="en-AU" sz="1050" u="sng">
                <a:solidFill>
                  <a:srgbClr val="999999"/>
                </a:solidFill>
                <a:highlight>
                  <a:srgbClr val="F5F5F5"/>
                </a:highlight>
                <a:latin typeface="Ubuntu"/>
                <a:ea typeface="Ubuntu"/>
                <a:cs typeface="Ubuntu"/>
                <a:sym typeface="Ubuntu"/>
                <a:hlinkClick r:id="rId5"/>
              </a:rPr>
              <a:t>Unsplash</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3"/>
          <p:cNvSpPr txBox="1"/>
          <p:nvPr>
            <p:ph idx="1" type="body"/>
          </p:nvPr>
        </p:nvSpPr>
        <p:spPr>
          <a:xfrm>
            <a:off x="600075" y="2495091"/>
            <a:ext cx="4776900" cy="1140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1100"/>
              <a:buNone/>
            </a:pPr>
            <a:r>
              <a:rPr lang="en-AU"/>
              <a:t>Level 2, AIBN (Building 75)</a:t>
            </a:r>
            <a:br>
              <a:rPr lang="en-AU"/>
            </a:br>
            <a:r>
              <a:rPr lang="en-AU"/>
              <a:t>Brisbane QLD 4072</a:t>
            </a:r>
            <a:br>
              <a:rPr lang="en-AU"/>
            </a:br>
            <a:r>
              <a:rPr lang="en-AU"/>
              <a:t>AUSTRALIA</a:t>
            </a:r>
            <a:endParaRPr/>
          </a:p>
          <a:p>
            <a:pPr indent="0" lvl="0" marL="0" rtl="0" algn="l">
              <a:lnSpc>
                <a:spcPct val="90000"/>
              </a:lnSpc>
              <a:spcBef>
                <a:spcPts val="800"/>
              </a:spcBef>
              <a:spcAft>
                <a:spcPts val="0"/>
              </a:spcAft>
              <a:buClr>
                <a:schemeClr val="lt1"/>
              </a:buClr>
              <a:buSzPts val="1100"/>
              <a:buNone/>
            </a:pPr>
            <a:r>
              <a:rPr lang="en-AU"/>
              <a:t>+61 405 340 986</a:t>
            </a:r>
            <a:br>
              <a:rPr lang="en-AU"/>
            </a:br>
            <a:r>
              <a:rPr lang="en-AU"/>
              <a:t>siobhann.mccafferty@ardc.edu.au </a:t>
            </a:r>
            <a:br>
              <a:rPr lang="en-AU"/>
            </a:br>
            <a:r>
              <a:rPr lang="en-AU"/>
              <a:t>ardc.edu.au</a:t>
            </a:r>
            <a:endParaRPr/>
          </a:p>
        </p:txBody>
      </p:sp>
      <p:sp>
        <p:nvSpPr>
          <p:cNvPr id="386" name="Google Shape;386;p53"/>
          <p:cNvSpPr txBox="1"/>
          <p:nvPr>
            <p:ph idx="2" type="body"/>
          </p:nvPr>
        </p:nvSpPr>
        <p:spPr>
          <a:xfrm>
            <a:off x="591812" y="4031944"/>
            <a:ext cx="2862000" cy="735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9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7"/>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AU"/>
              <a:t>‹#›</a:t>
            </a:fld>
            <a:endParaRPr/>
          </a:p>
        </p:txBody>
      </p:sp>
      <p:pic>
        <p:nvPicPr>
          <p:cNvPr id="187" name="Google Shape;187;p27">
            <a:hlinkClick r:id="rId3"/>
          </p:cNvPr>
          <p:cNvPicPr preferRelativeResize="0"/>
          <p:nvPr/>
        </p:nvPicPr>
        <p:blipFill>
          <a:blip r:embed="rId4">
            <a:alphaModFix/>
          </a:blip>
          <a:stretch>
            <a:fillRect/>
          </a:stretch>
        </p:blipFill>
        <p:spPr>
          <a:xfrm>
            <a:off x="1927688" y="732913"/>
            <a:ext cx="5288626" cy="3677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8"/>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AU"/>
              <a:t>‹#›</a:t>
            </a:fld>
            <a:endParaRPr/>
          </a:p>
        </p:txBody>
      </p:sp>
      <p:pic>
        <p:nvPicPr>
          <p:cNvPr id="193" name="Google Shape;193;p28"/>
          <p:cNvPicPr preferRelativeResize="0"/>
          <p:nvPr/>
        </p:nvPicPr>
        <p:blipFill>
          <a:blip r:embed="rId3">
            <a:alphaModFix/>
          </a:blip>
          <a:stretch>
            <a:fillRect/>
          </a:stretch>
        </p:blipFill>
        <p:spPr>
          <a:xfrm>
            <a:off x="746750" y="277125"/>
            <a:ext cx="2475375" cy="3424950"/>
          </a:xfrm>
          <a:prstGeom prst="rect">
            <a:avLst/>
          </a:prstGeom>
          <a:noFill/>
          <a:ln>
            <a:noFill/>
          </a:ln>
        </p:spPr>
      </p:pic>
      <p:pic>
        <p:nvPicPr>
          <p:cNvPr id="194" name="Google Shape;194;p28"/>
          <p:cNvPicPr preferRelativeResize="0"/>
          <p:nvPr/>
        </p:nvPicPr>
        <p:blipFill>
          <a:blip r:embed="rId4">
            <a:alphaModFix/>
          </a:blip>
          <a:stretch>
            <a:fillRect/>
          </a:stretch>
        </p:blipFill>
        <p:spPr>
          <a:xfrm>
            <a:off x="3342975" y="277125"/>
            <a:ext cx="4658024" cy="1918350"/>
          </a:xfrm>
          <a:prstGeom prst="rect">
            <a:avLst/>
          </a:prstGeom>
          <a:noFill/>
          <a:ln>
            <a:noFill/>
          </a:ln>
        </p:spPr>
      </p:pic>
      <p:pic>
        <p:nvPicPr>
          <p:cNvPr id="195" name="Google Shape;195;p28"/>
          <p:cNvPicPr preferRelativeResize="0"/>
          <p:nvPr/>
        </p:nvPicPr>
        <p:blipFill>
          <a:blip r:embed="rId5">
            <a:alphaModFix/>
          </a:blip>
          <a:stretch>
            <a:fillRect/>
          </a:stretch>
        </p:blipFill>
        <p:spPr>
          <a:xfrm>
            <a:off x="4471911" y="2475650"/>
            <a:ext cx="2400162" cy="1226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9"/>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AU"/>
              <a:t>‹#›</a:t>
            </a:fld>
            <a:endParaRPr/>
          </a:p>
        </p:txBody>
      </p:sp>
      <p:pic>
        <p:nvPicPr>
          <p:cNvPr id="201" name="Google Shape;201;p29"/>
          <p:cNvPicPr preferRelativeResize="0"/>
          <p:nvPr/>
        </p:nvPicPr>
        <p:blipFill>
          <a:blip r:embed="rId3">
            <a:alphaModFix/>
          </a:blip>
          <a:stretch>
            <a:fillRect/>
          </a:stretch>
        </p:blipFill>
        <p:spPr>
          <a:xfrm>
            <a:off x="583481" y="419275"/>
            <a:ext cx="4094370" cy="3805600"/>
          </a:xfrm>
          <a:prstGeom prst="rect">
            <a:avLst/>
          </a:prstGeom>
          <a:noFill/>
          <a:ln>
            <a:noFill/>
          </a:ln>
        </p:spPr>
      </p:pic>
      <p:pic>
        <p:nvPicPr>
          <p:cNvPr id="202" name="Google Shape;202;p29"/>
          <p:cNvPicPr preferRelativeResize="0"/>
          <p:nvPr/>
        </p:nvPicPr>
        <p:blipFill>
          <a:blip r:embed="rId4">
            <a:alphaModFix/>
          </a:blip>
          <a:stretch>
            <a:fillRect/>
          </a:stretch>
        </p:blipFill>
        <p:spPr>
          <a:xfrm>
            <a:off x="5080325" y="1749600"/>
            <a:ext cx="3362325" cy="1171575"/>
          </a:xfrm>
          <a:prstGeom prst="rect">
            <a:avLst/>
          </a:prstGeom>
          <a:noFill/>
          <a:ln>
            <a:noFill/>
          </a:ln>
        </p:spPr>
      </p:pic>
      <p:pic>
        <p:nvPicPr>
          <p:cNvPr id="203" name="Google Shape;203;p29"/>
          <p:cNvPicPr preferRelativeResize="0"/>
          <p:nvPr/>
        </p:nvPicPr>
        <p:blipFill>
          <a:blip r:embed="rId5">
            <a:alphaModFix/>
          </a:blip>
          <a:stretch>
            <a:fillRect/>
          </a:stretch>
        </p:blipFill>
        <p:spPr>
          <a:xfrm>
            <a:off x="5921600" y="419275"/>
            <a:ext cx="1679775" cy="1330325"/>
          </a:xfrm>
          <a:prstGeom prst="rect">
            <a:avLst/>
          </a:prstGeom>
          <a:noFill/>
          <a:ln>
            <a:noFill/>
          </a:ln>
        </p:spPr>
      </p:pic>
      <p:pic>
        <p:nvPicPr>
          <p:cNvPr id="204" name="Google Shape;204;p29"/>
          <p:cNvPicPr preferRelativeResize="0"/>
          <p:nvPr/>
        </p:nvPicPr>
        <p:blipFill>
          <a:blip r:embed="rId6">
            <a:alphaModFix/>
          </a:blip>
          <a:stretch>
            <a:fillRect/>
          </a:stretch>
        </p:blipFill>
        <p:spPr>
          <a:xfrm>
            <a:off x="5635871" y="3092175"/>
            <a:ext cx="2251241" cy="1132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0"/>
          <p:cNvSpPr txBox="1"/>
          <p:nvPr>
            <p:ph idx="4294967295"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AU"/>
              <a:t>‹#›</a:t>
            </a:fld>
            <a:endParaRPr/>
          </a:p>
        </p:txBody>
      </p:sp>
      <p:pic>
        <p:nvPicPr>
          <p:cNvPr id="210" name="Google Shape;210;p30"/>
          <p:cNvPicPr preferRelativeResize="0"/>
          <p:nvPr/>
        </p:nvPicPr>
        <p:blipFill>
          <a:blip r:embed="rId3">
            <a:alphaModFix/>
          </a:blip>
          <a:stretch>
            <a:fillRect/>
          </a:stretch>
        </p:blipFill>
        <p:spPr>
          <a:xfrm>
            <a:off x="1089000" y="452225"/>
            <a:ext cx="6966000" cy="4315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1"/>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AU"/>
              <a:t>‹#›</a:t>
            </a:fld>
            <a:endParaRPr/>
          </a:p>
        </p:txBody>
      </p:sp>
      <p:pic>
        <p:nvPicPr>
          <p:cNvPr id="216" name="Google Shape;216;p31"/>
          <p:cNvPicPr preferRelativeResize="0"/>
          <p:nvPr/>
        </p:nvPicPr>
        <p:blipFill>
          <a:blip r:embed="rId3">
            <a:alphaModFix/>
          </a:blip>
          <a:stretch>
            <a:fillRect/>
          </a:stretch>
        </p:blipFill>
        <p:spPr>
          <a:xfrm>
            <a:off x="1982875" y="629912"/>
            <a:ext cx="5178246" cy="3883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2"/>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AU"/>
              <a:t>‹#›</a:t>
            </a:fld>
            <a:endParaRPr/>
          </a:p>
        </p:txBody>
      </p:sp>
      <p:pic>
        <p:nvPicPr>
          <p:cNvPr id="222" name="Google Shape;222;p32"/>
          <p:cNvPicPr preferRelativeResize="0"/>
          <p:nvPr/>
        </p:nvPicPr>
        <p:blipFill>
          <a:blip r:embed="rId3">
            <a:alphaModFix/>
          </a:blip>
          <a:stretch>
            <a:fillRect/>
          </a:stretch>
        </p:blipFill>
        <p:spPr>
          <a:xfrm>
            <a:off x="3120513" y="1471500"/>
            <a:ext cx="2902971" cy="2874300"/>
          </a:xfrm>
          <a:prstGeom prst="rect">
            <a:avLst/>
          </a:prstGeom>
          <a:noFill/>
          <a:ln>
            <a:noFill/>
          </a:ln>
        </p:spPr>
      </p:pic>
      <p:pic>
        <p:nvPicPr>
          <p:cNvPr id="223" name="Google Shape;223;p32"/>
          <p:cNvPicPr preferRelativeResize="0"/>
          <p:nvPr/>
        </p:nvPicPr>
        <p:blipFill>
          <a:blip r:embed="rId4">
            <a:alphaModFix/>
          </a:blip>
          <a:stretch>
            <a:fillRect/>
          </a:stretch>
        </p:blipFill>
        <p:spPr>
          <a:xfrm>
            <a:off x="1323063" y="437650"/>
            <a:ext cx="6497875" cy="718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3"/>
          <p:cNvSpPr txBox="1"/>
          <p:nvPr>
            <p:ph idx="12" type="sldNum"/>
          </p:nvPr>
        </p:nvSpPr>
        <p:spPr>
          <a:xfrm>
            <a:off x="7685194" y="4767263"/>
            <a:ext cx="13212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AU"/>
              <a:t>‹#›</a:t>
            </a:fld>
            <a:endParaRPr/>
          </a:p>
        </p:txBody>
      </p:sp>
      <p:pic>
        <p:nvPicPr>
          <p:cNvPr id="229" name="Google Shape;229;p33"/>
          <p:cNvPicPr preferRelativeResize="0"/>
          <p:nvPr/>
        </p:nvPicPr>
        <p:blipFill>
          <a:blip r:embed="rId3">
            <a:alphaModFix/>
          </a:blip>
          <a:stretch>
            <a:fillRect/>
          </a:stretch>
        </p:blipFill>
        <p:spPr>
          <a:xfrm>
            <a:off x="523525" y="971575"/>
            <a:ext cx="8096925" cy="2297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ARDC colours">
      <a:dk1>
        <a:srgbClr val="1F1F1F"/>
      </a:dk1>
      <a:lt1>
        <a:srgbClr val="FFFFFF"/>
      </a:lt1>
      <a:dk2>
        <a:srgbClr val="444444"/>
      </a:dk2>
      <a:lt2>
        <a:srgbClr val="E7E6E6"/>
      </a:lt2>
      <a:accent1>
        <a:srgbClr val="00B0D5"/>
      </a:accent1>
      <a:accent2>
        <a:srgbClr val="F8B20E"/>
      </a:accent2>
      <a:accent3>
        <a:srgbClr val="8E489B"/>
      </a:accent3>
      <a:accent4>
        <a:srgbClr val="E51875"/>
      </a:accent4>
      <a:accent5>
        <a:srgbClr val="666666"/>
      </a:accent5>
      <a:accent6>
        <a:srgbClr val="999999"/>
      </a:accent6>
      <a:hlink>
        <a:srgbClr val="00B0D5"/>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